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udio/unknown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8" r:id="rId3"/>
    <p:sldId id="299" r:id="rId4"/>
    <p:sldId id="304" r:id="rId5"/>
    <p:sldId id="309" r:id="rId6"/>
    <p:sldId id="310" r:id="rId7"/>
    <p:sldId id="298" r:id="rId8"/>
    <p:sldId id="259" r:id="rId9"/>
    <p:sldId id="262" r:id="rId10"/>
    <p:sldId id="263" r:id="rId11"/>
    <p:sldId id="269" r:id="rId12"/>
    <p:sldId id="305" r:id="rId13"/>
    <p:sldId id="289" r:id="rId14"/>
    <p:sldId id="300" r:id="rId15"/>
    <p:sldId id="270" r:id="rId16"/>
    <p:sldId id="271" r:id="rId17"/>
    <p:sldId id="272" r:id="rId18"/>
    <p:sldId id="306" r:id="rId19"/>
    <p:sldId id="307" r:id="rId20"/>
    <p:sldId id="280" r:id="rId21"/>
    <p:sldId id="308" r:id="rId22"/>
  </p:sldIdLst>
  <p:sldSz cx="10071100" cy="7556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75"/>
    <p:restoredTop sz="94490"/>
  </p:normalViewPr>
  <p:slideViewPr>
    <p:cSldViewPr snapToGrid="0" snapToObjects="1">
      <p:cViewPr>
        <p:scale>
          <a:sx n="84" d="100"/>
          <a:sy n="84" d="100"/>
        </p:scale>
        <p:origin x="928" y="-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audio1.bin>
</file>

<file path=ppt/media/audio10.bin>
</file>

<file path=ppt/media/audio11.bin>
</file>

<file path=ppt/media/audio12.bin>
</file>

<file path=ppt/media/audio2.bin>
</file>

<file path=ppt/media/audio3.bin>
</file>

<file path=ppt/media/audio4.bin>
</file>

<file path=ppt/media/audio5.bin>
</file>

<file path=ppt/media/audio6.bin>
</file>

<file path=ppt/media/audio7.bin>
</file>

<file path=ppt/media/audio8.bin>
</file>

<file path=ppt/media/audio9.bin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7" name="Shape 24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73552514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Arial"/>
      </a:defRPr>
    </a:lvl1pPr>
    <a:lvl2pPr indent="228600" latinLnBrk="0">
      <a:defRPr sz="1200">
        <a:latin typeface="+mn-lt"/>
        <a:ea typeface="+mn-ea"/>
        <a:cs typeface="+mn-cs"/>
        <a:sym typeface="Arial"/>
      </a:defRPr>
    </a:lvl2pPr>
    <a:lvl3pPr indent="457200" latinLnBrk="0">
      <a:defRPr sz="1200">
        <a:latin typeface="+mn-lt"/>
        <a:ea typeface="+mn-ea"/>
        <a:cs typeface="+mn-cs"/>
        <a:sym typeface="Arial"/>
      </a:defRPr>
    </a:lvl3pPr>
    <a:lvl4pPr indent="685800" latinLnBrk="0">
      <a:defRPr sz="1200">
        <a:latin typeface="+mn-lt"/>
        <a:ea typeface="+mn-ea"/>
        <a:cs typeface="+mn-cs"/>
        <a:sym typeface="Arial"/>
      </a:defRPr>
    </a:lvl4pPr>
    <a:lvl5pPr indent="914400" latinLnBrk="0">
      <a:defRPr sz="1200">
        <a:latin typeface="+mn-lt"/>
        <a:ea typeface="+mn-ea"/>
        <a:cs typeface="+mn-cs"/>
        <a:sym typeface="Arial"/>
      </a:defRPr>
    </a:lvl5pPr>
    <a:lvl6pPr indent="1143000" latinLnBrk="0">
      <a:defRPr sz="1200">
        <a:latin typeface="+mn-lt"/>
        <a:ea typeface="+mn-ea"/>
        <a:cs typeface="+mn-cs"/>
        <a:sym typeface="Arial"/>
      </a:defRPr>
    </a:lvl6pPr>
    <a:lvl7pPr indent="1371600" latinLnBrk="0">
      <a:defRPr sz="1200">
        <a:latin typeface="+mn-lt"/>
        <a:ea typeface="+mn-ea"/>
        <a:cs typeface="+mn-cs"/>
        <a:sym typeface="Arial"/>
      </a:defRPr>
    </a:lvl7pPr>
    <a:lvl8pPr indent="1600200" latinLnBrk="0">
      <a:defRPr sz="1200">
        <a:latin typeface="+mn-lt"/>
        <a:ea typeface="+mn-ea"/>
        <a:cs typeface="+mn-cs"/>
        <a:sym typeface="Arial"/>
      </a:defRPr>
    </a:lvl8pPr>
    <a:lvl9pPr indent="1828800" latinLnBrk="0">
      <a:defRPr sz="1200">
        <a:latin typeface="+mn-lt"/>
        <a:ea typeface="+mn-ea"/>
        <a:cs typeface="+mn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4588" y="685800"/>
            <a:ext cx="4568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8318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4588" y="685800"/>
            <a:ext cx="4568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994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4588" y="685800"/>
            <a:ext cx="4568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761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4588" y="685800"/>
            <a:ext cx="4568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7174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4588" y="685800"/>
            <a:ext cx="4568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63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/>
          </p:cNvSpPr>
          <p:nvPr>
            <p:ph type="title"/>
          </p:nvPr>
        </p:nvSpPr>
        <p:spPr>
          <a:xfrm>
            <a:off x="503639" y="301680"/>
            <a:ext cx="9069122" cy="126288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Text názvu</a:t>
            </a:r>
          </a:p>
        </p:txBody>
      </p:sp>
      <p:sp>
        <p:nvSpPr>
          <p:cNvPr id="96" name="Shape 96"/>
          <p:cNvSpPr>
            <a:spLocks noGrp="1"/>
          </p:cNvSpPr>
          <p:nvPr>
            <p:ph type="body" sz="half" idx="1"/>
          </p:nvPr>
        </p:nvSpPr>
        <p:spPr>
          <a:xfrm>
            <a:off x="503639" y="1769399"/>
            <a:ext cx="9069122" cy="20916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97" name="Shape 97"/>
          <p:cNvSpPr>
            <a:spLocks noGrp="1"/>
          </p:cNvSpPr>
          <p:nvPr>
            <p:ph type="body" sz="half" idx="13"/>
          </p:nvPr>
        </p:nvSpPr>
        <p:spPr>
          <a:xfrm>
            <a:off x="503639" y="4060080"/>
            <a:ext cx="9069122" cy="209160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98" name="Shape 9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/>
          </p:cNvSpPr>
          <p:nvPr>
            <p:ph type="title"/>
          </p:nvPr>
        </p:nvSpPr>
        <p:spPr>
          <a:xfrm>
            <a:off x="503639" y="301680"/>
            <a:ext cx="9069122" cy="126288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Text názvu</a:t>
            </a:r>
          </a:p>
        </p:txBody>
      </p:sp>
      <p:sp>
        <p:nvSpPr>
          <p:cNvPr id="106" name="Shape 106"/>
          <p:cNvSpPr>
            <a:spLocks noGrp="1"/>
          </p:cNvSpPr>
          <p:nvPr>
            <p:ph type="body" sz="quarter" idx="1"/>
          </p:nvPr>
        </p:nvSpPr>
        <p:spPr>
          <a:xfrm>
            <a:off x="503639" y="1769399"/>
            <a:ext cx="4425481" cy="20916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107" name="Shape 107"/>
          <p:cNvSpPr/>
          <p:nvPr/>
        </p:nvSpPr>
        <p:spPr>
          <a:xfrm>
            <a:off x="5150520" y="1769399"/>
            <a:ext cx="4425480" cy="2091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>
              <a:buSzPct val="25000"/>
              <a:buFont typeface="Helvetica"/>
              <a:buChar char="l"/>
            </a:pPr>
            <a:endParaRPr/>
          </a:p>
        </p:txBody>
      </p:sp>
      <p:sp>
        <p:nvSpPr>
          <p:cNvPr id="108" name="Shape 108"/>
          <p:cNvSpPr/>
          <p:nvPr/>
        </p:nvSpPr>
        <p:spPr>
          <a:xfrm>
            <a:off x="5150520" y="4060080"/>
            <a:ext cx="4425480" cy="2091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>
              <a:buSzPct val="25000"/>
              <a:buFont typeface="Helvetica"/>
              <a:buChar char="l"/>
            </a:pPr>
            <a:endParaRPr/>
          </a:p>
        </p:txBody>
      </p:sp>
      <p:sp>
        <p:nvSpPr>
          <p:cNvPr id="109" name="Shape 109"/>
          <p:cNvSpPr>
            <a:spLocks noGrp="1"/>
          </p:cNvSpPr>
          <p:nvPr>
            <p:ph type="body" sz="quarter" idx="13"/>
          </p:nvPr>
        </p:nvSpPr>
        <p:spPr>
          <a:xfrm>
            <a:off x="503640" y="4060080"/>
            <a:ext cx="4425480" cy="209160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/>
          </p:cNvSpPr>
          <p:nvPr>
            <p:ph type="title"/>
          </p:nvPr>
        </p:nvSpPr>
        <p:spPr>
          <a:xfrm>
            <a:off x="503639" y="301680"/>
            <a:ext cx="9069122" cy="126288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Text názvu</a:t>
            </a:r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/>
          </p:nvPr>
        </p:nvSpPr>
        <p:spPr>
          <a:xfrm>
            <a:off x="503639" y="1769399"/>
            <a:ext cx="4425481" cy="20916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119" name="Shape 119"/>
          <p:cNvSpPr>
            <a:spLocks noGrp="1"/>
          </p:cNvSpPr>
          <p:nvPr>
            <p:ph type="body" sz="quarter" idx="13"/>
          </p:nvPr>
        </p:nvSpPr>
        <p:spPr>
          <a:xfrm>
            <a:off x="5150520" y="1769399"/>
            <a:ext cx="4425480" cy="209160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pic>
        <p:nvPicPr>
          <p:cNvPr id="120" name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52320" y="4060080"/>
            <a:ext cx="2621521" cy="2091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1" name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05439" y="4060080"/>
            <a:ext cx="2621522" cy="2091601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Shape 1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/>
          </p:cNvSpPr>
          <p:nvPr>
            <p:ph type="title"/>
          </p:nvPr>
        </p:nvSpPr>
        <p:spPr>
          <a:xfrm>
            <a:off x="503639" y="301680"/>
            <a:ext cx="9069122" cy="1262881"/>
          </a:xfrm>
          <a:prstGeom prst="rect">
            <a:avLst/>
          </a:prstGeom>
        </p:spPr>
        <p:txBody>
          <a:bodyPr>
            <a:normAutofit/>
          </a:bodyPr>
          <a:lstStyle>
            <a:lvl1pPr algn="l"/>
          </a:lstStyle>
          <a:p>
            <a:r>
              <a:t>Text názvu</a:t>
            </a:r>
          </a:p>
        </p:txBody>
      </p:sp>
      <p:sp>
        <p:nvSpPr>
          <p:cNvPr id="137" name="Shape 137"/>
          <p:cNvSpPr>
            <a:spLocks noGrp="1"/>
          </p:cNvSpPr>
          <p:nvPr>
            <p:ph type="body" idx="1"/>
          </p:nvPr>
        </p:nvSpPr>
        <p:spPr>
          <a:xfrm>
            <a:off x="503639" y="1769399"/>
            <a:ext cx="9069122" cy="438624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buSzTx/>
              <a:buFontTx/>
              <a:buNone/>
            </a:lvl1pPr>
            <a:lvl2pPr>
              <a:buSzTx/>
              <a:buFontTx/>
              <a:buNone/>
            </a:lvl2pPr>
            <a:lvl3pPr>
              <a:buSzTx/>
              <a:buFontTx/>
              <a:buNone/>
            </a:lvl3pPr>
            <a:lvl4pPr>
              <a:buSzTx/>
              <a:buFontTx/>
              <a:buNone/>
            </a:lvl4pPr>
            <a:lvl5pPr>
              <a:buSzTx/>
              <a:buFontTx/>
              <a:buNone/>
            </a:lvl5pPr>
          </a:lstStyle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138" name="Shape 13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/>
          </p:cNvSpPr>
          <p:nvPr>
            <p:ph type="title"/>
          </p:nvPr>
        </p:nvSpPr>
        <p:spPr>
          <a:xfrm>
            <a:off x="503639" y="301680"/>
            <a:ext cx="9069122" cy="1262881"/>
          </a:xfrm>
          <a:prstGeom prst="rect">
            <a:avLst/>
          </a:prstGeom>
        </p:spPr>
        <p:txBody>
          <a:bodyPr>
            <a:normAutofit/>
          </a:bodyPr>
          <a:lstStyle>
            <a:lvl1pPr algn="l"/>
          </a:lstStyle>
          <a:p>
            <a:r>
              <a:t>Text názvu</a:t>
            </a:r>
          </a:p>
        </p:txBody>
      </p:sp>
      <p:sp>
        <p:nvSpPr>
          <p:cNvPr id="146" name="Shape 146"/>
          <p:cNvSpPr>
            <a:spLocks noGrp="1"/>
          </p:cNvSpPr>
          <p:nvPr>
            <p:ph type="body" idx="1"/>
          </p:nvPr>
        </p:nvSpPr>
        <p:spPr>
          <a:xfrm>
            <a:off x="503639" y="1769399"/>
            <a:ext cx="9069122" cy="438588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SzTx/>
              <a:buFontTx/>
              <a:buNone/>
            </a:lvl1pPr>
            <a:lvl2pPr>
              <a:buSzTx/>
              <a:buFontTx/>
              <a:buNone/>
            </a:lvl2pPr>
            <a:lvl3pPr>
              <a:buSzTx/>
              <a:buFontTx/>
              <a:buNone/>
            </a:lvl3pPr>
            <a:lvl4pPr>
              <a:buSzTx/>
              <a:buFontTx/>
              <a:buNone/>
            </a:lvl4pPr>
            <a:lvl5pPr>
              <a:buSzTx/>
              <a:buFontTx/>
              <a:buNone/>
            </a:lvl5pPr>
          </a:lstStyle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147" name="Shape 14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/>
          </p:cNvSpPr>
          <p:nvPr>
            <p:ph type="title"/>
          </p:nvPr>
        </p:nvSpPr>
        <p:spPr>
          <a:xfrm>
            <a:off x="503639" y="301680"/>
            <a:ext cx="9069122" cy="1262881"/>
          </a:xfrm>
          <a:prstGeom prst="rect">
            <a:avLst/>
          </a:prstGeom>
        </p:spPr>
        <p:txBody>
          <a:bodyPr>
            <a:normAutofit/>
          </a:bodyPr>
          <a:lstStyle>
            <a:lvl1pPr algn="l"/>
          </a:lstStyle>
          <a:p>
            <a:r>
              <a:t>Text názvu</a:t>
            </a:r>
          </a:p>
        </p:txBody>
      </p:sp>
      <p:sp>
        <p:nvSpPr>
          <p:cNvPr id="155" name="Shape 155"/>
          <p:cNvSpPr>
            <a:spLocks noGrp="1"/>
          </p:cNvSpPr>
          <p:nvPr>
            <p:ph type="body" sz="half" idx="1"/>
          </p:nvPr>
        </p:nvSpPr>
        <p:spPr>
          <a:xfrm>
            <a:off x="503639" y="1769399"/>
            <a:ext cx="4425481" cy="438588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SzTx/>
              <a:buFontTx/>
              <a:buNone/>
            </a:lvl1pPr>
            <a:lvl2pPr>
              <a:buSzTx/>
              <a:buFontTx/>
              <a:buNone/>
            </a:lvl2pPr>
            <a:lvl3pPr>
              <a:buSzTx/>
              <a:buFontTx/>
              <a:buNone/>
            </a:lvl3pPr>
            <a:lvl4pPr>
              <a:buSzTx/>
              <a:buFontTx/>
              <a:buNone/>
            </a:lvl4pPr>
            <a:lvl5pPr>
              <a:buSzTx/>
              <a:buFontTx/>
              <a:buNone/>
            </a:lvl5pPr>
          </a:lstStyle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156" name="Shape 156"/>
          <p:cNvSpPr>
            <a:spLocks noGrp="1"/>
          </p:cNvSpPr>
          <p:nvPr>
            <p:ph type="body" sz="half" idx="13"/>
          </p:nvPr>
        </p:nvSpPr>
        <p:spPr>
          <a:xfrm>
            <a:off x="5150520" y="1769399"/>
            <a:ext cx="4425480" cy="438588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SzTx/>
              <a:buFontTx/>
              <a:buNone/>
              <a:defRPr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157" name="Shape 15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/>
          </p:cNvSpPr>
          <p:nvPr>
            <p:ph type="title"/>
          </p:nvPr>
        </p:nvSpPr>
        <p:spPr>
          <a:xfrm>
            <a:off x="503639" y="301680"/>
            <a:ext cx="9069122" cy="1262881"/>
          </a:xfrm>
          <a:prstGeom prst="rect">
            <a:avLst/>
          </a:prstGeom>
        </p:spPr>
        <p:txBody>
          <a:bodyPr>
            <a:normAutofit/>
          </a:bodyPr>
          <a:lstStyle>
            <a:lvl1pPr algn="l"/>
          </a:lstStyle>
          <a:p>
            <a:r>
              <a:t>Text názvu</a:t>
            </a:r>
          </a:p>
        </p:txBody>
      </p:sp>
      <p:sp>
        <p:nvSpPr>
          <p:cNvPr id="165" name="Shape 1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/>
          </p:cNvSpPr>
          <p:nvPr>
            <p:ph type="body" idx="1"/>
          </p:nvPr>
        </p:nvSpPr>
        <p:spPr>
          <a:xfrm>
            <a:off x="503639" y="301680"/>
            <a:ext cx="9069122" cy="585360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buSzTx/>
              <a:buFontTx/>
              <a:buNone/>
            </a:lvl1pPr>
            <a:lvl2pPr>
              <a:buSzTx/>
              <a:buFontTx/>
              <a:buNone/>
            </a:lvl2pPr>
            <a:lvl3pPr>
              <a:buSzTx/>
              <a:buFontTx/>
              <a:buNone/>
            </a:lvl3pPr>
            <a:lvl4pPr>
              <a:buSzTx/>
              <a:buFontTx/>
              <a:buNone/>
            </a:lvl4pPr>
            <a:lvl5pPr>
              <a:buSzTx/>
              <a:buFontTx/>
              <a:buNone/>
            </a:lvl5pPr>
          </a:lstStyle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173" name="Shape 17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/>
          </p:cNvSpPr>
          <p:nvPr>
            <p:ph type="title"/>
          </p:nvPr>
        </p:nvSpPr>
        <p:spPr>
          <a:xfrm>
            <a:off x="503639" y="301680"/>
            <a:ext cx="9069122" cy="1262881"/>
          </a:xfrm>
          <a:prstGeom prst="rect">
            <a:avLst/>
          </a:prstGeom>
        </p:spPr>
        <p:txBody>
          <a:bodyPr>
            <a:normAutofit/>
          </a:bodyPr>
          <a:lstStyle>
            <a:lvl1pPr algn="l"/>
          </a:lstStyle>
          <a:p>
            <a:r>
              <a:t>Text názvu</a:t>
            </a:r>
          </a:p>
        </p:txBody>
      </p:sp>
      <p:sp>
        <p:nvSpPr>
          <p:cNvPr id="181" name="Shape 181"/>
          <p:cNvSpPr>
            <a:spLocks noGrp="1"/>
          </p:cNvSpPr>
          <p:nvPr>
            <p:ph type="body" sz="quarter" idx="1"/>
          </p:nvPr>
        </p:nvSpPr>
        <p:spPr>
          <a:xfrm>
            <a:off x="503639" y="1769399"/>
            <a:ext cx="4425481" cy="2091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SzTx/>
              <a:buFontTx/>
              <a:buNone/>
            </a:lvl1pPr>
            <a:lvl2pPr>
              <a:buSzTx/>
              <a:buFontTx/>
              <a:buNone/>
            </a:lvl2pPr>
            <a:lvl3pPr>
              <a:buSzTx/>
              <a:buFontTx/>
              <a:buNone/>
            </a:lvl3pPr>
            <a:lvl4pPr>
              <a:buSzTx/>
              <a:buFontTx/>
              <a:buNone/>
            </a:lvl4pPr>
            <a:lvl5pPr>
              <a:buSzTx/>
              <a:buFontTx/>
              <a:buNone/>
            </a:lvl5pPr>
          </a:lstStyle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182" name="Shape 182"/>
          <p:cNvSpPr/>
          <p:nvPr/>
        </p:nvSpPr>
        <p:spPr>
          <a:xfrm>
            <a:off x="503640" y="4060080"/>
            <a:ext cx="4425480" cy="2091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endParaRPr/>
          </a:p>
        </p:txBody>
      </p:sp>
      <p:sp>
        <p:nvSpPr>
          <p:cNvPr id="183" name="Shape 183"/>
          <p:cNvSpPr>
            <a:spLocks noGrp="1"/>
          </p:cNvSpPr>
          <p:nvPr>
            <p:ph type="body" sz="half" idx="13"/>
          </p:nvPr>
        </p:nvSpPr>
        <p:spPr>
          <a:xfrm>
            <a:off x="5150520" y="1769399"/>
            <a:ext cx="4425480" cy="438588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SzTx/>
              <a:buFontTx/>
              <a:buNone/>
              <a:defRPr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184" name="Shape 18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xfrm>
            <a:off x="503639" y="301680"/>
            <a:ext cx="9069122" cy="126288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Text názvu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xfrm>
            <a:off x="503639" y="1769399"/>
            <a:ext cx="9069122" cy="4386241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20" name="Shape 2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/>
          </p:cNvSpPr>
          <p:nvPr>
            <p:ph type="title"/>
          </p:nvPr>
        </p:nvSpPr>
        <p:spPr>
          <a:xfrm>
            <a:off x="503639" y="301680"/>
            <a:ext cx="9069122" cy="1262881"/>
          </a:xfrm>
          <a:prstGeom prst="rect">
            <a:avLst/>
          </a:prstGeom>
        </p:spPr>
        <p:txBody>
          <a:bodyPr>
            <a:normAutofit/>
          </a:bodyPr>
          <a:lstStyle>
            <a:lvl1pPr algn="l"/>
          </a:lstStyle>
          <a:p>
            <a:r>
              <a:t>Text názvu</a:t>
            </a:r>
          </a:p>
        </p:txBody>
      </p:sp>
      <p:sp>
        <p:nvSpPr>
          <p:cNvPr id="192" name="Shape 192"/>
          <p:cNvSpPr>
            <a:spLocks noGrp="1"/>
          </p:cNvSpPr>
          <p:nvPr>
            <p:ph type="body" sz="half" idx="1"/>
          </p:nvPr>
        </p:nvSpPr>
        <p:spPr>
          <a:xfrm>
            <a:off x="503639" y="1769399"/>
            <a:ext cx="4425481" cy="438588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SzTx/>
              <a:buFontTx/>
              <a:buNone/>
            </a:lvl1pPr>
            <a:lvl2pPr>
              <a:buSzTx/>
              <a:buFontTx/>
              <a:buNone/>
            </a:lvl2pPr>
            <a:lvl3pPr>
              <a:buSzTx/>
              <a:buFontTx/>
              <a:buNone/>
            </a:lvl3pPr>
            <a:lvl4pPr>
              <a:buSzTx/>
              <a:buFontTx/>
              <a:buNone/>
            </a:lvl4pPr>
            <a:lvl5pPr>
              <a:buSzTx/>
              <a:buFontTx/>
              <a:buNone/>
            </a:lvl5pPr>
          </a:lstStyle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193" name="Shape 193"/>
          <p:cNvSpPr/>
          <p:nvPr/>
        </p:nvSpPr>
        <p:spPr>
          <a:xfrm>
            <a:off x="5150520" y="1769399"/>
            <a:ext cx="4425480" cy="2091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3"/>
          </p:nvPr>
        </p:nvSpPr>
        <p:spPr>
          <a:xfrm>
            <a:off x="5150520" y="4060080"/>
            <a:ext cx="4425480" cy="209160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SzTx/>
              <a:buFontTx/>
              <a:buNone/>
              <a:defRPr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195" name="Shape 1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/>
          </p:cNvSpPr>
          <p:nvPr>
            <p:ph type="title"/>
          </p:nvPr>
        </p:nvSpPr>
        <p:spPr>
          <a:xfrm>
            <a:off x="503639" y="301680"/>
            <a:ext cx="9069122" cy="1262881"/>
          </a:xfrm>
          <a:prstGeom prst="rect">
            <a:avLst/>
          </a:prstGeom>
        </p:spPr>
        <p:txBody>
          <a:bodyPr>
            <a:normAutofit/>
          </a:bodyPr>
          <a:lstStyle>
            <a:lvl1pPr algn="l"/>
          </a:lstStyle>
          <a:p>
            <a:r>
              <a:t>Text názvu</a:t>
            </a:r>
          </a:p>
        </p:txBody>
      </p:sp>
      <p:sp>
        <p:nvSpPr>
          <p:cNvPr id="203" name="Shape 203"/>
          <p:cNvSpPr>
            <a:spLocks noGrp="1"/>
          </p:cNvSpPr>
          <p:nvPr>
            <p:ph type="body" sz="quarter" idx="1"/>
          </p:nvPr>
        </p:nvSpPr>
        <p:spPr>
          <a:xfrm>
            <a:off x="503639" y="1769399"/>
            <a:ext cx="4425481" cy="2091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SzTx/>
              <a:buFontTx/>
              <a:buNone/>
            </a:lvl1pPr>
            <a:lvl2pPr>
              <a:buSzTx/>
              <a:buFontTx/>
              <a:buNone/>
            </a:lvl2pPr>
            <a:lvl3pPr>
              <a:buSzTx/>
              <a:buFontTx/>
              <a:buNone/>
            </a:lvl3pPr>
            <a:lvl4pPr>
              <a:buSzTx/>
              <a:buFontTx/>
              <a:buNone/>
            </a:lvl4pPr>
            <a:lvl5pPr>
              <a:buSzTx/>
              <a:buFontTx/>
              <a:buNone/>
            </a:lvl5pPr>
          </a:lstStyle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204" name="Shape 204"/>
          <p:cNvSpPr/>
          <p:nvPr/>
        </p:nvSpPr>
        <p:spPr>
          <a:xfrm>
            <a:off x="5150520" y="1769399"/>
            <a:ext cx="4425480" cy="2091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endParaRPr/>
          </a:p>
        </p:txBody>
      </p:sp>
      <p:sp>
        <p:nvSpPr>
          <p:cNvPr id="205" name="Shape 205"/>
          <p:cNvSpPr>
            <a:spLocks noGrp="1"/>
          </p:cNvSpPr>
          <p:nvPr>
            <p:ph type="body" sz="half" idx="13"/>
          </p:nvPr>
        </p:nvSpPr>
        <p:spPr>
          <a:xfrm>
            <a:off x="503640" y="4060080"/>
            <a:ext cx="9068760" cy="209160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SzTx/>
              <a:buFontTx/>
              <a:buNone/>
              <a:defRPr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06" name="Shape 20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/>
          </p:cNvSpPr>
          <p:nvPr>
            <p:ph type="title"/>
          </p:nvPr>
        </p:nvSpPr>
        <p:spPr>
          <a:xfrm>
            <a:off x="503639" y="301680"/>
            <a:ext cx="9069122" cy="1262881"/>
          </a:xfrm>
          <a:prstGeom prst="rect">
            <a:avLst/>
          </a:prstGeom>
        </p:spPr>
        <p:txBody>
          <a:bodyPr>
            <a:normAutofit/>
          </a:bodyPr>
          <a:lstStyle>
            <a:lvl1pPr algn="l"/>
          </a:lstStyle>
          <a:p>
            <a:r>
              <a:t>Text názvu</a:t>
            </a:r>
          </a:p>
        </p:txBody>
      </p:sp>
      <p:sp>
        <p:nvSpPr>
          <p:cNvPr id="214" name="Shape 214"/>
          <p:cNvSpPr>
            <a:spLocks noGrp="1"/>
          </p:cNvSpPr>
          <p:nvPr>
            <p:ph type="body" sz="half" idx="1"/>
          </p:nvPr>
        </p:nvSpPr>
        <p:spPr>
          <a:xfrm>
            <a:off x="503639" y="1769399"/>
            <a:ext cx="9069122" cy="2091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SzTx/>
              <a:buFontTx/>
              <a:buNone/>
            </a:lvl1pPr>
            <a:lvl2pPr>
              <a:buSzTx/>
              <a:buFontTx/>
              <a:buNone/>
            </a:lvl2pPr>
            <a:lvl3pPr>
              <a:buSzTx/>
              <a:buFontTx/>
              <a:buNone/>
            </a:lvl3pPr>
            <a:lvl4pPr>
              <a:buSzTx/>
              <a:buFontTx/>
              <a:buNone/>
            </a:lvl4pPr>
            <a:lvl5pPr>
              <a:buSzTx/>
              <a:buFontTx/>
              <a:buNone/>
            </a:lvl5pPr>
          </a:lstStyle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215" name="Shape 215"/>
          <p:cNvSpPr>
            <a:spLocks noGrp="1"/>
          </p:cNvSpPr>
          <p:nvPr>
            <p:ph type="body" sz="half" idx="13"/>
          </p:nvPr>
        </p:nvSpPr>
        <p:spPr>
          <a:xfrm>
            <a:off x="503639" y="4060080"/>
            <a:ext cx="9069122" cy="209160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SzTx/>
              <a:buFontTx/>
              <a:buNone/>
              <a:defRPr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16" name="Shape 21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>
            <a:spLocks noGrp="1"/>
          </p:cNvSpPr>
          <p:nvPr>
            <p:ph type="title"/>
          </p:nvPr>
        </p:nvSpPr>
        <p:spPr>
          <a:xfrm>
            <a:off x="503639" y="301680"/>
            <a:ext cx="9069122" cy="1262881"/>
          </a:xfrm>
          <a:prstGeom prst="rect">
            <a:avLst/>
          </a:prstGeom>
        </p:spPr>
        <p:txBody>
          <a:bodyPr>
            <a:normAutofit/>
          </a:bodyPr>
          <a:lstStyle>
            <a:lvl1pPr algn="l"/>
          </a:lstStyle>
          <a:p>
            <a:r>
              <a:t>Text názvu</a:t>
            </a:r>
          </a:p>
        </p:txBody>
      </p:sp>
      <p:sp>
        <p:nvSpPr>
          <p:cNvPr id="224" name="Shape 224"/>
          <p:cNvSpPr>
            <a:spLocks noGrp="1"/>
          </p:cNvSpPr>
          <p:nvPr>
            <p:ph type="body" sz="quarter" idx="1"/>
          </p:nvPr>
        </p:nvSpPr>
        <p:spPr>
          <a:xfrm>
            <a:off x="503639" y="1769399"/>
            <a:ext cx="4425481" cy="2091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SzTx/>
              <a:buFontTx/>
              <a:buNone/>
            </a:lvl1pPr>
            <a:lvl2pPr>
              <a:buSzTx/>
              <a:buFontTx/>
              <a:buNone/>
            </a:lvl2pPr>
            <a:lvl3pPr>
              <a:buSzTx/>
              <a:buFontTx/>
              <a:buNone/>
            </a:lvl3pPr>
            <a:lvl4pPr>
              <a:buSzTx/>
              <a:buFontTx/>
              <a:buNone/>
            </a:lvl4pPr>
            <a:lvl5pPr>
              <a:buSzTx/>
              <a:buFontTx/>
              <a:buNone/>
            </a:lvl5pPr>
          </a:lstStyle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225" name="Shape 225"/>
          <p:cNvSpPr/>
          <p:nvPr/>
        </p:nvSpPr>
        <p:spPr>
          <a:xfrm>
            <a:off x="5150520" y="1769399"/>
            <a:ext cx="4425480" cy="2091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endParaRPr/>
          </a:p>
        </p:txBody>
      </p:sp>
      <p:sp>
        <p:nvSpPr>
          <p:cNvPr id="226" name="Shape 226"/>
          <p:cNvSpPr/>
          <p:nvPr/>
        </p:nvSpPr>
        <p:spPr>
          <a:xfrm>
            <a:off x="5150520" y="4060080"/>
            <a:ext cx="4425480" cy="2091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endParaRPr/>
          </a:p>
        </p:txBody>
      </p:sp>
      <p:sp>
        <p:nvSpPr>
          <p:cNvPr id="227" name="Shape 227"/>
          <p:cNvSpPr>
            <a:spLocks noGrp="1"/>
          </p:cNvSpPr>
          <p:nvPr>
            <p:ph type="body" sz="quarter" idx="13"/>
          </p:nvPr>
        </p:nvSpPr>
        <p:spPr>
          <a:xfrm>
            <a:off x="503640" y="4060080"/>
            <a:ext cx="4425480" cy="209160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SzTx/>
              <a:buFontTx/>
              <a:buNone/>
              <a:defRPr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28" name="Shape 2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>
            <a:spLocks noGrp="1"/>
          </p:cNvSpPr>
          <p:nvPr>
            <p:ph type="title"/>
          </p:nvPr>
        </p:nvSpPr>
        <p:spPr>
          <a:xfrm>
            <a:off x="503639" y="301680"/>
            <a:ext cx="9069122" cy="1262881"/>
          </a:xfrm>
          <a:prstGeom prst="rect">
            <a:avLst/>
          </a:prstGeom>
        </p:spPr>
        <p:txBody>
          <a:bodyPr>
            <a:normAutofit/>
          </a:bodyPr>
          <a:lstStyle>
            <a:lvl1pPr algn="l"/>
          </a:lstStyle>
          <a:p>
            <a:r>
              <a:t>Text názvu</a:t>
            </a:r>
          </a:p>
        </p:txBody>
      </p:sp>
      <p:sp>
        <p:nvSpPr>
          <p:cNvPr id="236" name="Shape 236"/>
          <p:cNvSpPr>
            <a:spLocks noGrp="1"/>
          </p:cNvSpPr>
          <p:nvPr>
            <p:ph type="body" sz="quarter" idx="1"/>
          </p:nvPr>
        </p:nvSpPr>
        <p:spPr>
          <a:xfrm>
            <a:off x="503639" y="1769399"/>
            <a:ext cx="4425481" cy="2091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SzTx/>
              <a:buFontTx/>
              <a:buNone/>
            </a:lvl1pPr>
            <a:lvl2pPr>
              <a:buSzTx/>
              <a:buFontTx/>
              <a:buNone/>
            </a:lvl2pPr>
            <a:lvl3pPr>
              <a:buSzTx/>
              <a:buFontTx/>
              <a:buNone/>
            </a:lvl3pPr>
            <a:lvl4pPr>
              <a:buSzTx/>
              <a:buFontTx/>
              <a:buNone/>
            </a:lvl4pPr>
            <a:lvl5pPr>
              <a:buSzTx/>
              <a:buFontTx/>
              <a:buNone/>
            </a:lvl5pPr>
          </a:lstStyle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237" name="Shape 237"/>
          <p:cNvSpPr>
            <a:spLocks noGrp="1"/>
          </p:cNvSpPr>
          <p:nvPr>
            <p:ph type="body" sz="quarter" idx="13"/>
          </p:nvPr>
        </p:nvSpPr>
        <p:spPr>
          <a:xfrm>
            <a:off x="5150520" y="1769399"/>
            <a:ext cx="4425480" cy="209160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SzTx/>
              <a:buFontTx/>
              <a:buNone/>
              <a:defRPr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pic>
        <p:nvPicPr>
          <p:cNvPr id="238" name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52320" y="4060080"/>
            <a:ext cx="2621521" cy="2091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05439" y="4060080"/>
            <a:ext cx="2621522" cy="2091601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Shape 24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/>
          </p:cNvSpPr>
          <p:nvPr>
            <p:ph type="title"/>
          </p:nvPr>
        </p:nvSpPr>
        <p:spPr>
          <a:xfrm>
            <a:off x="503639" y="301680"/>
            <a:ext cx="9069122" cy="126288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Text názvu</a:t>
            </a:r>
          </a:p>
        </p:txBody>
      </p:sp>
      <p:sp>
        <p:nvSpPr>
          <p:cNvPr id="28" name="Shape 28"/>
          <p:cNvSpPr>
            <a:spLocks noGrp="1"/>
          </p:cNvSpPr>
          <p:nvPr>
            <p:ph type="body" idx="1"/>
          </p:nvPr>
        </p:nvSpPr>
        <p:spPr>
          <a:xfrm>
            <a:off x="503639" y="1769399"/>
            <a:ext cx="9069122" cy="438588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29" name="Shape 2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/>
          </p:cNvSpPr>
          <p:nvPr>
            <p:ph type="title"/>
          </p:nvPr>
        </p:nvSpPr>
        <p:spPr>
          <a:xfrm>
            <a:off x="503639" y="301680"/>
            <a:ext cx="9069122" cy="126288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Text názvu</a:t>
            </a:r>
          </a:p>
        </p:txBody>
      </p:sp>
      <p:sp>
        <p:nvSpPr>
          <p:cNvPr id="37" name="Shape 37"/>
          <p:cNvSpPr>
            <a:spLocks noGrp="1"/>
          </p:cNvSpPr>
          <p:nvPr>
            <p:ph type="body" sz="half" idx="1"/>
          </p:nvPr>
        </p:nvSpPr>
        <p:spPr>
          <a:xfrm>
            <a:off x="503639" y="1769399"/>
            <a:ext cx="4425481" cy="438588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38" name="Shape 38"/>
          <p:cNvSpPr>
            <a:spLocks noGrp="1"/>
          </p:cNvSpPr>
          <p:nvPr>
            <p:ph type="body" sz="half" idx="13"/>
          </p:nvPr>
        </p:nvSpPr>
        <p:spPr>
          <a:xfrm>
            <a:off x="5150520" y="1769399"/>
            <a:ext cx="4425480" cy="438588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/>
          </p:cNvSpPr>
          <p:nvPr>
            <p:ph type="title"/>
          </p:nvPr>
        </p:nvSpPr>
        <p:spPr>
          <a:xfrm>
            <a:off x="503639" y="301680"/>
            <a:ext cx="9069122" cy="126288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Text názvu</a:t>
            </a:r>
          </a:p>
        </p:txBody>
      </p:sp>
      <p:sp>
        <p:nvSpPr>
          <p:cNvPr id="47" name="Shape 4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/>
          </p:cNvSpPr>
          <p:nvPr>
            <p:ph type="body" idx="1"/>
          </p:nvPr>
        </p:nvSpPr>
        <p:spPr>
          <a:xfrm>
            <a:off x="503639" y="301680"/>
            <a:ext cx="9069122" cy="5853601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55" name="Shape 5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xfrm>
            <a:off x="503639" y="301680"/>
            <a:ext cx="9069122" cy="126288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Text názvu</a:t>
            </a:r>
          </a:p>
        </p:txBody>
      </p:sp>
      <p:sp>
        <p:nvSpPr>
          <p:cNvPr id="63" name="Shape 63"/>
          <p:cNvSpPr>
            <a:spLocks noGrp="1"/>
          </p:cNvSpPr>
          <p:nvPr>
            <p:ph type="body" sz="quarter" idx="1"/>
          </p:nvPr>
        </p:nvSpPr>
        <p:spPr>
          <a:xfrm>
            <a:off x="503639" y="1769399"/>
            <a:ext cx="4425481" cy="20916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64" name="Shape 64"/>
          <p:cNvSpPr/>
          <p:nvPr/>
        </p:nvSpPr>
        <p:spPr>
          <a:xfrm>
            <a:off x="503640" y="4060080"/>
            <a:ext cx="4425480" cy="2091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>
              <a:buSzPct val="25000"/>
              <a:buFont typeface="Helvetica"/>
              <a:buChar char="l"/>
            </a:pPr>
            <a:endParaRPr/>
          </a:p>
        </p:txBody>
      </p:sp>
      <p:sp>
        <p:nvSpPr>
          <p:cNvPr id="65" name="Shape 65"/>
          <p:cNvSpPr>
            <a:spLocks noGrp="1"/>
          </p:cNvSpPr>
          <p:nvPr>
            <p:ph type="body" sz="half" idx="13"/>
          </p:nvPr>
        </p:nvSpPr>
        <p:spPr>
          <a:xfrm>
            <a:off x="5150520" y="1769399"/>
            <a:ext cx="4425480" cy="438588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/>
          </p:cNvSpPr>
          <p:nvPr>
            <p:ph type="title"/>
          </p:nvPr>
        </p:nvSpPr>
        <p:spPr>
          <a:xfrm>
            <a:off x="503639" y="301680"/>
            <a:ext cx="9069122" cy="126288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Text názvu</a:t>
            </a:r>
          </a:p>
        </p:txBody>
      </p:sp>
      <p:sp>
        <p:nvSpPr>
          <p:cNvPr id="74" name="Shape 74"/>
          <p:cNvSpPr>
            <a:spLocks noGrp="1"/>
          </p:cNvSpPr>
          <p:nvPr>
            <p:ph type="body" sz="half" idx="1"/>
          </p:nvPr>
        </p:nvSpPr>
        <p:spPr>
          <a:xfrm>
            <a:off x="503639" y="1769399"/>
            <a:ext cx="4425481" cy="438588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75" name="Shape 75"/>
          <p:cNvSpPr/>
          <p:nvPr/>
        </p:nvSpPr>
        <p:spPr>
          <a:xfrm>
            <a:off x="5150520" y="1769399"/>
            <a:ext cx="4425480" cy="2091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>
              <a:buSzPct val="25000"/>
              <a:buFont typeface="Helvetica"/>
              <a:buChar char="l"/>
            </a:pPr>
            <a:endParaRPr/>
          </a:p>
        </p:txBody>
      </p:sp>
      <p:sp>
        <p:nvSpPr>
          <p:cNvPr id="76" name="Shape 76"/>
          <p:cNvSpPr>
            <a:spLocks noGrp="1"/>
          </p:cNvSpPr>
          <p:nvPr>
            <p:ph type="body" sz="quarter" idx="13"/>
          </p:nvPr>
        </p:nvSpPr>
        <p:spPr>
          <a:xfrm>
            <a:off x="5150520" y="4060080"/>
            <a:ext cx="4425480" cy="209160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77" name="Shape 7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/>
          </p:cNvSpPr>
          <p:nvPr>
            <p:ph type="title"/>
          </p:nvPr>
        </p:nvSpPr>
        <p:spPr>
          <a:xfrm>
            <a:off x="503639" y="301680"/>
            <a:ext cx="9069122" cy="126288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Text názvu</a:t>
            </a:r>
          </a:p>
        </p:txBody>
      </p:sp>
      <p:sp>
        <p:nvSpPr>
          <p:cNvPr id="85" name="Shape 85"/>
          <p:cNvSpPr>
            <a:spLocks noGrp="1"/>
          </p:cNvSpPr>
          <p:nvPr>
            <p:ph type="body" sz="quarter" idx="1"/>
          </p:nvPr>
        </p:nvSpPr>
        <p:spPr>
          <a:xfrm>
            <a:off x="503639" y="1769399"/>
            <a:ext cx="4425481" cy="20916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86" name="Shape 86"/>
          <p:cNvSpPr/>
          <p:nvPr/>
        </p:nvSpPr>
        <p:spPr>
          <a:xfrm>
            <a:off x="5150520" y="1769399"/>
            <a:ext cx="4425480" cy="2091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>
              <a:buSzPct val="25000"/>
              <a:buFont typeface="Helvetica"/>
              <a:buChar char="l"/>
            </a:pPr>
            <a:endParaRPr/>
          </a:p>
        </p:txBody>
      </p:sp>
      <p:sp>
        <p:nvSpPr>
          <p:cNvPr id="87" name="Shape 87"/>
          <p:cNvSpPr>
            <a:spLocks noGrp="1"/>
          </p:cNvSpPr>
          <p:nvPr>
            <p:ph type="body" sz="half" idx="13"/>
          </p:nvPr>
        </p:nvSpPr>
        <p:spPr>
          <a:xfrm>
            <a:off x="503640" y="4060080"/>
            <a:ext cx="9068760" cy="209160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88" name="Shape 8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theme" Target="../theme/theme1.xml"/><Relationship Id="rId26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503555" y="101453"/>
            <a:ext cx="9063991" cy="16617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/>
          <a:p>
            <a:r>
              <a:t>Text názvu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503555" y="1763183"/>
            <a:ext cx="9063991" cy="5793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4867698" y="6800556"/>
            <a:ext cx="2349924" cy="4064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25000"/>
        <a:buFont typeface="Helvetica"/>
        <a:buChar char="l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25000"/>
        <a:buFont typeface="Helvetica"/>
        <a:buChar char="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25000"/>
        <a:buFont typeface="Helvetica"/>
        <a:buChar char="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25000"/>
        <a:buFont typeface="Helvetica"/>
        <a:buChar char="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25000"/>
        <a:buFont typeface="Helvetica"/>
        <a:buChar char="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25000"/>
        <a:buFont typeface="Helvetica"/>
        <a:buChar char="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25000"/>
        <a:buFont typeface="Helvetica"/>
        <a:buChar char="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Helvetica"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Helvetica"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bin"/><Relationship Id="rId4" Type="http://schemas.openxmlformats.org/officeDocument/2006/relationships/image" Target="../media/image3.jpe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4.bin"/><Relationship Id="rId4" Type="http://schemas.openxmlformats.org/officeDocument/2006/relationships/audio" Target="../media/audio5.bin"/><Relationship Id="rId5" Type="http://schemas.openxmlformats.org/officeDocument/2006/relationships/audio" Target="../media/audio6.bin"/><Relationship Id="rId6" Type="http://schemas.openxmlformats.org/officeDocument/2006/relationships/audio" Target="../media/audio7.bin"/><Relationship Id="rId7" Type="http://schemas.openxmlformats.org/officeDocument/2006/relationships/audio" Target="../media/audio8.bin"/><Relationship Id="rId8" Type="http://schemas.openxmlformats.org/officeDocument/2006/relationships/audio" Target="../media/audio3.bin"/><Relationship Id="rId1" Type="http://schemas.openxmlformats.org/officeDocument/2006/relationships/slideLayout" Target="../slideLayouts/slideLayout13.xml"/><Relationship Id="rId2" Type="http://schemas.openxmlformats.org/officeDocument/2006/relationships/audio" Target="../media/audio3.bin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0.bin"/><Relationship Id="rId4" Type="http://schemas.openxmlformats.org/officeDocument/2006/relationships/audio" Target="../media/audio11.bin"/><Relationship Id="rId5" Type="http://schemas.openxmlformats.org/officeDocument/2006/relationships/audio" Target="../media/audio4.bin"/><Relationship Id="rId6" Type="http://schemas.openxmlformats.org/officeDocument/2006/relationships/audio" Target="../media/audio5.bin"/><Relationship Id="rId7" Type="http://schemas.openxmlformats.org/officeDocument/2006/relationships/audio" Target="../media/audio6.bin"/><Relationship Id="rId8" Type="http://schemas.openxmlformats.org/officeDocument/2006/relationships/audio" Target="../media/audio7.bin"/><Relationship Id="rId10" Type="http://schemas.openxmlformats.org/officeDocument/2006/relationships/audio" Target="../media/audio10.bin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0.bin"/><Relationship Id="rId4" Type="http://schemas.openxmlformats.org/officeDocument/2006/relationships/image" Target="../media/image11.png"/><Relationship Id="rId9" Type="http://schemas.openxmlformats.org/officeDocument/2006/relationships/audio" Target="../media/audio10.bin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1.bin"/><Relationship Id="rId4" Type="http://schemas.openxmlformats.org/officeDocument/2006/relationships/audio" Target="../media/audio4.bin"/><Relationship Id="rId5" Type="http://schemas.openxmlformats.org/officeDocument/2006/relationships/audio" Target="../media/audio5.bin"/><Relationship Id="rId6" Type="http://schemas.openxmlformats.org/officeDocument/2006/relationships/audio" Target="../media/audio6.bin"/><Relationship Id="rId7" Type="http://schemas.openxmlformats.org/officeDocument/2006/relationships/audio" Target="../media/audio7.bin"/><Relationship Id="rId8" Type="http://schemas.openxmlformats.org/officeDocument/2006/relationships/audio" Target="../media/audio12.bin"/><Relationship Id="rId9" Type="http://schemas.openxmlformats.org/officeDocument/2006/relationships/audio" Target="../media/audio3.bin"/><Relationship Id="rId1" Type="http://schemas.openxmlformats.org/officeDocument/2006/relationships/slideLayout" Target="../slideLayouts/slideLayout1.xml"/><Relationship Id="rId2" Type="http://schemas.openxmlformats.org/officeDocument/2006/relationships/audio" Target="../media/audio3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bin"/><Relationship Id="rId4" Type="http://schemas.openxmlformats.org/officeDocument/2006/relationships/audio" Target="../media/audio11.bin"/><Relationship Id="rId5" Type="http://schemas.openxmlformats.org/officeDocument/2006/relationships/audio" Target="../media/audio4.bin"/><Relationship Id="rId6" Type="http://schemas.openxmlformats.org/officeDocument/2006/relationships/audio" Target="../media/audio5.bin"/><Relationship Id="rId7" Type="http://schemas.openxmlformats.org/officeDocument/2006/relationships/audio" Target="../media/audio6.bin"/><Relationship Id="rId8" Type="http://schemas.openxmlformats.org/officeDocument/2006/relationships/audio" Target="../media/audio7.bin"/><Relationship Id="rId9" Type="http://schemas.openxmlformats.org/officeDocument/2006/relationships/audio" Target="../media/audio12.bin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audio7.bin"/><Relationship Id="rId4" Type="http://schemas.openxmlformats.org/officeDocument/2006/relationships/audio" Target="../media/audio11.bin"/><Relationship Id="rId5" Type="http://schemas.openxmlformats.org/officeDocument/2006/relationships/audio" Target="../media/audio4.bin"/><Relationship Id="rId6" Type="http://schemas.openxmlformats.org/officeDocument/2006/relationships/audio" Target="../media/audio5.bin"/><Relationship Id="rId7" Type="http://schemas.openxmlformats.org/officeDocument/2006/relationships/audio" Target="../media/audio6.bin"/><Relationship Id="rId8" Type="http://schemas.openxmlformats.org/officeDocument/2006/relationships/audio" Target="../media/audio12.bin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bin"/><Relationship Id="rId4" Type="http://schemas.openxmlformats.org/officeDocument/2006/relationships/audio" Target="../media/audio4.bin"/><Relationship Id="rId5" Type="http://schemas.openxmlformats.org/officeDocument/2006/relationships/audio" Target="../media/audio5.bin"/><Relationship Id="rId6" Type="http://schemas.openxmlformats.org/officeDocument/2006/relationships/audio" Target="../media/audio6.bin"/><Relationship Id="rId7" Type="http://schemas.openxmlformats.org/officeDocument/2006/relationships/audio" Target="../media/audio7.bin"/><Relationship Id="rId8" Type="http://schemas.openxmlformats.org/officeDocument/2006/relationships/audio" Target="../media/audio8.bin"/><Relationship Id="rId9" Type="http://schemas.openxmlformats.org/officeDocument/2006/relationships/audio" Target="../media/audio2.bin"/><Relationship Id="rId1" Type="http://schemas.openxmlformats.org/officeDocument/2006/relationships/slideLayout" Target="../slideLayouts/slideLayout13.xml"/><Relationship Id="rId2" Type="http://schemas.openxmlformats.org/officeDocument/2006/relationships/audio" Target="../media/audio2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audio" Target="../media/audio4.bin"/><Relationship Id="rId4" Type="http://schemas.openxmlformats.org/officeDocument/2006/relationships/audio" Target="../media/audio5.bin"/><Relationship Id="rId5" Type="http://schemas.openxmlformats.org/officeDocument/2006/relationships/audio" Target="../media/audio6.bin"/><Relationship Id="rId6" Type="http://schemas.openxmlformats.org/officeDocument/2006/relationships/audio" Target="../media/audio7.bin"/><Relationship Id="rId7" Type="http://schemas.openxmlformats.org/officeDocument/2006/relationships/audio" Target="../media/audio8.bin"/><Relationship Id="rId8" Type="http://schemas.openxmlformats.org/officeDocument/2006/relationships/audio" Target="../media/audio11.bin"/><Relationship Id="rId1" Type="http://schemas.openxmlformats.org/officeDocument/2006/relationships/slideLayout" Target="../slideLayouts/slideLayout13.xml"/><Relationship Id="rId2" Type="http://schemas.openxmlformats.org/officeDocument/2006/relationships/audio" Target="../media/audio11.bin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bin"/><Relationship Id="rId4" Type="http://schemas.openxmlformats.org/officeDocument/2006/relationships/audio" Target="../media/audio4.bin"/><Relationship Id="rId5" Type="http://schemas.openxmlformats.org/officeDocument/2006/relationships/audio" Target="../media/audio5.bin"/><Relationship Id="rId6" Type="http://schemas.openxmlformats.org/officeDocument/2006/relationships/audio" Target="../media/audio7.bin"/><Relationship Id="rId7" Type="http://schemas.openxmlformats.org/officeDocument/2006/relationships/audio" Target="../media/audio8.bin"/><Relationship Id="rId8" Type="http://schemas.openxmlformats.org/officeDocument/2006/relationships/audio" Target="../media/audio3.bin"/><Relationship Id="rId1" Type="http://schemas.openxmlformats.org/officeDocument/2006/relationships/slideLayout" Target="../slideLayouts/slideLayout1.xml"/><Relationship Id="rId2" Type="http://schemas.openxmlformats.org/officeDocument/2006/relationships/audio" Target="../media/audio6.bin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bin"/><Relationship Id="rId4" Type="http://schemas.openxmlformats.org/officeDocument/2006/relationships/audio" Target="../media/audio4.bin"/><Relationship Id="rId5" Type="http://schemas.openxmlformats.org/officeDocument/2006/relationships/audio" Target="../media/audio5.bin"/><Relationship Id="rId6" Type="http://schemas.openxmlformats.org/officeDocument/2006/relationships/audio" Target="../media/audio6.bin"/><Relationship Id="rId7" Type="http://schemas.openxmlformats.org/officeDocument/2006/relationships/audio" Target="../media/audio7.bin"/><Relationship Id="rId8" Type="http://schemas.openxmlformats.org/officeDocument/2006/relationships/audio" Target="../media/audio8.bin"/><Relationship Id="rId9" Type="http://schemas.openxmlformats.org/officeDocument/2006/relationships/audio" Target="../media/audio2.bin"/><Relationship Id="rId1" Type="http://schemas.openxmlformats.org/officeDocument/2006/relationships/slideLayout" Target="../slideLayouts/slideLayout1.xml"/><Relationship Id="rId2" Type="http://schemas.openxmlformats.org/officeDocument/2006/relationships/audio" Target="../media/audio2.bin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www.youtube.com/watch?v=BnmneAjVrM4&amp;feature=youtu.be" TargetMode="External"/><Relationship Id="rId3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bin"/><Relationship Id="rId4" Type="http://schemas.openxmlformats.org/officeDocument/2006/relationships/audio" Target="../media/audio4.bin"/><Relationship Id="rId5" Type="http://schemas.openxmlformats.org/officeDocument/2006/relationships/audio" Target="../media/audio5.bin"/><Relationship Id="rId6" Type="http://schemas.openxmlformats.org/officeDocument/2006/relationships/audio" Target="../media/audio6.bin"/><Relationship Id="rId7" Type="http://schemas.openxmlformats.org/officeDocument/2006/relationships/audio" Target="../media/audio7.bin"/><Relationship Id="rId8" Type="http://schemas.openxmlformats.org/officeDocument/2006/relationships/audio" Target="../media/audio8.bin"/><Relationship Id="rId9" Type="http://schemas.openxmlformats.org/officeDocument/2006/relationships/audio" Target="../media/audio9.bin"/><Relationship Id="rId1" Type="http://schemas.openxmlformats.org/officeDocument/2006/relationships/slideLayout" Target="../slideLayouts/slideLayout14.xml"/><Relationship Id="rId2" Type="http://schemas.openxmlformats.org/officeDocument/2006/relationships/audio" Target="../media/audio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3.jpe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-2090067" y="0"/>
            <a:ext cx="13701938" cy="770734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image4.png" descr="C:\Users\dell\OneDrive\Projekty\ERASMUS +\Erasmus+ logo\logotypy_Erasmus+\png\EU flag-Erasmus+_vect_NEG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25963" y="6424233"/>
            <a:ext cx="3045651" cy="8884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richtig_millionenfrage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3.googleusercontent.com/R0RzNs0p6aV7U8TL1UHkzIYzXne6PU666mvmwYPBI6a5bVC7NYq_sPCKtGDPtR1zbFl-Pn-CEk2EdLLynwbDLtejaAEBGzEclNA3HKPJ2BAos4EcnHQkB_69ZoQo05l9Z_AtUsY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57401" y="0"/>
            <a:ext cx="14366427" cy="7528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/>
          <p:nvPr/>
        </p:nvSpPr>
        <p:spPr>
          <a:xfrm>
            <a:off x="-1" y="4382280"/>
            <a:ext cx="10075682" cy="3127681"/>
          </a:xfrm>
          <a:prstGeom prst="rect">
            <a:avLst/>
          </a:prstGeom>
          <a:gradFill>
            <a:gsLst>
              <a:gs pos="0">
                <a:srgbClr val="808080"/>
              </a:gs>
              <a:gs pos="100000">
                <a:srgbClr val="292929"/>
              </a:gs>
            </a:gsLst>
            <a:path path="circle">
              <a:fillToRect l="37721" t="-19636" r="62278" b="119636"/>
            </a:path>
          </a:gra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1" name="Shape 361"/>
          <p:cNvSpPr/>
          <p:nvPr/>
        </p:nvSpPr>
        <p:spPr>
          <a:xfrm>
            <a:off x="228599" y="4800960"/>
            <a:ext cx="4266002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2" name="Shape 362"/>
          <p:cNvSpPr/>
          <p:nvPr/>
        </p:nvSpPr>
        <p:spPr>
          <a:xfrm>
            <a:off x="5332319" y="4800960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3" name="Shape 363"/>
          <p:cNvSpPr/>
          <p:nvPr/>
        </p:nvSpPr>
        <p:spPr>
          <a:xfrm>
            <a:off x="228599" y="5867639"/>
            <a:ext cx="4266002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4" name="Shape 364"/>
          <p:cNvSpPr/>
          <p:nvPr/>
        </p:nvSpPr>
        <p:spPr>
          <a:xfrm>
            <a:off x="5332319" y="5867639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5" name="Shape 365"/>
          <p:cNvSpPr/>
          <p:nvPr/>
        </p:nvSpPr>
        <p:spPr>
          <a:xfrm flipH="1">
            <a:off x="28079" y="5258160"/>
            <a:ext cx="22860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6" name="Shape 366"/>
          <p:cNvSpPr/>
          <p:nvPr/>
        </p:nvSpPr>
        <p:spPr>
          <a:xfrm flipH="1">
            <a:off x="37799" y="6324839"/>
            <a:ext cx="22860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7" name="Shape 367"/>
          <p:cNvSpPr/>
          <p:nvPr/>
        </p:nvSpPr>
        <p:spPr>
          <a:xfrm flipH="1">
            <a:off x="4466880" y="6324839"/>
            <a:ext cx="86544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8" name="Shape 368"/>
          <p:cNvSpPr/>
          <p:nvPr/>
        </p:nvSpPr>
        <p:spPr>
          <a:xfrm flipH="1">
            <a:off x="4447799" y="5258160"/>
            <a:ext cx="88452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9" name="Shape 369"/>
          <p:cNvSpPr/>
          <p:nvPr/>
        </p:nvSpPr>
        <p:spPr>
          <a:xfrm flipH="1">
            <a:off x="9599400" y="5258160"/>
            <a:ext cx="47736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0" name="Shape 370"/>
          <p:cNvSpPr/>
          <p:nvPr/>
        </p:nvSpPr>
        <p:spPr>
          <a:xfrm flipH="1">
            <a:off x="9550440" y="6324839"/>
            <a:ext cx="52632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1" name="Shape 371"/>
          <p:cNvSpPr/>
          <p:nvPr/>
        </p:nvSpPr>
        <p:spPr>
          <a:xfrm>
            <a:off x="914519" y="4953360"/>
            <a:ext cx="3656521" cy="6485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b="1">
                <a:solidFill>
                  <a:srgbClr val="FFCC00"/>
                </a:solidFill>
              </a:defRPr>
            </a:lvl1pPr>
          </a:lstStyle>
          <a:p>
            <a:r>
              <a:rPr dirty="0"/>
              <a:t>A</a:t>
            </a:r>
            <a:r>
              <a:rPr/>
              <a:t>:  </a:t>
            </a:r>
            <a:r>
              <a:rPr lang="en-US" b="0" smtClean="0"/>
              <a:t>General Data Protection Regulation</a:t>
            </a:r>
            <a:endParaRPr dirty="0"/>
          </a:p>
        </p:txBody>
      </p:sp>
      <p:sp>
        <p:nvSpPr>
          <p:cNvPr id="372" name="Shape 372"/>
          <p:cNvSpPr/>
          <p:nvPr/>
        </p:nvSpPr>
        <p:spPr>
          <a:xfrm>
            <a:off x="249839" y="5863320"/>
            <a:ext cx="4266002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B05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3" name="Shape 373"/>
          <p:cNvSpPr/>
          <p:nvPr/>
        </p:nvSpPr>
        <p:spPr>
          <a:xfrm>
            <a:off x="914520" y="6096239"/>
            <a:ext cx="3305880" cy="371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b="1">
                <a:solidFill>
                  <a:srgbClr val="FFCC00"/>
                </a:solidFill>
              </a:defRPr>
            </a:lvl1pPr>
          </a:lstStyle>
          <a:p>
            <a:r>
              <a:rPr dirty="0"/>
              <a:t>C:  </a:t>
            </a:r>
            <a:r>
              <a:rPr lang="en-US" dirty="0" smtClean="0"/>
              <a:t>Net neutrality</a:t>
            </a:r>
            <a:endParaRPr dirty="0"/>
          </a:p>
        </p:txBody>
      </p:sp>
      <p:sp>
        <p:nvSpPr>
          <p:cNvPr id="374" name="Shape 374"/>
          <p:cNvSpPr/>
          <p:nvPr/>
        </p:nvSpPr>
        <p:spPr>
          <a:xfrm>
            <a:off x="6185579" y="4961467"/>
            <a:ext cx="2894761" cy="7846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b="1">
                <a:solidFill>
                  <a:srgbClr val="FFCC00"/>
                </a:solidFill>
              </a:defRPr>
            </a:lvl1pPr>
          </a:lstStyle>
          <a:p>
            <a:r>
              <a:rPr dirty="0"/>
              <a:t>B:  </a:t>
            </a:r>
            <a:r>
              <a:rPr lang="en-US" dirty="0" smtClean="0"/>
              <a:t>Anti-discrimination law</a:t>
            </a:r>
            <a:endParaRPr dirty="0"/>
          </a:p>
        </p:txBody>
      </p:sp>
      <p:sp>
        <p:nvSpPr>
          <p:cNvPr id="375" name="Shape 375"/>
          <p:cNvSpPr/>
          <p:nvPr/>
        </p:nvSpPr>
        <p:spPr>
          <a:xfrm>
            <a:off x="6127440" y="6096239"/>
            <a:ext cx="2970721" cy="371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b="1">
                <a:solidFill>
                  <a:srgbClr val="FFCC00"/>
                </a:solidFill>
              </a:defRPr>
            </a:lvl1pPr>
          </a:lstStyle>
          <a:p>
            <a:r>
              <a:rPr dirty="0"/>
              <a:t>D:  </a:t>
            </a:r>
            <a:r>
              <a:rPr lang="en-US" dirty="0" smtClean="0"/>
              <a:t>Sexual Harrassment</a:t>
            </a:r>
            <a:endParaRPr dirty="0"/>
          </a:p>
        </p:txBody>
      </p:sp>
      <p:sp>
        <p:nvSpPr>
          <p:cNvPr id="376" name="Shape 376"/>
          <p:cNvSpPr/>
          <p:nvPr/>
        </p:nvSpPr>
        <p:spPr>
          <a:xfrm>
            <a:off x="533519" y="627841"/>
            <a:ext cx="8975162" cy="25567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6799" tIns="46799" rIns="46799" bIns="46799">
            <a:spAutoFit/>
          </a:bodyPr>
          <a:lstStyle>
            <a:lvl1pPr algn="ctr">
              <a:defRPr sz="3600" b="1">
                <a:solidFill>
                  <a:srgbClr val="FFFFFF"/>
                </a:solidFill>
              </a:defRPr>
            </a:lvl1pPr>
          </a:lstStyle>
          <a:p>
            <a:pPr algn="l"/>
            <a:r>
              <a:rPr lang="en-US" sz="3200" b="0" dirty="0"/>
              <a:t>Please fill the gap: According the  _______ principle, every point on the network can connect to any other point on the network, without discrimination on the basis of origin, destination or type of data. </a:t>
            </a:r>
            <a:endParaRPr lang="en-US" sz="3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  <p:sndAc>
          <p:stSnd>
            <p:snd r:embed="rId2" name="stufe_2.mp3"/>
          </p:stSnd>
        </p:sndAc>
      </p:transition>
    </mc:Choice>
    <mc:Fallback xmlns="">
      <p:transition>
        <p:cut/>
        <p:sndAc>
          <p:stSnd>
            <p:snd r:embed="rId8" name="stufe_2.mp3"/>
          </p:stSnd>
        </p:sndAc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stufe_2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auswahlrunde_antwort_a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auswahlrunde_antwort_b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auswahlrunde_antwort_c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auswahlrunde_antwort_d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auswahlrunde_ergebnisse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1" grpId="1" animBg="1" advAuto="0"/>
      <p:bldP spid="372" grpId="5" animBg="1" advAuto="0"/>
      <p:bldP spid="373" grpId="3" animBg="1" advAuto="0"/>
      <p:bldP spid="374" grpId="2" animBg="1" advAuto="0"/>
      <p:bldP spid="375" grpId="4" animBg="1" advAuto="0"/>
      <p:bldP spid="37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t neutrality-áá¡ á¡á£á áááá¡ á¨ááááá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4730" y="-352044"/>
            <a:ext cx="12160908" cy="8080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609178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Shape 418"/>
          <p:cNvSpPr/>
          <p:nvPr/>
        </p:nvSpPr>
        <p:spPr>
          <a:xfrm>
            <a:off x="-1" y="4382280"/>
            <a:ext cx="10075682" cy="3127681"/>
          </a:xfrm>
          <a:prstGeom prst="rect">
            <a:avLst/>
          </a:prstGeom>
          <a:gradFill>
            <a:gsLst>
              <a:gs pos="0">
                <a:srgbClr val="808080"/>
              </a:gs>
              <a:gs pos="100000">
                <a:srgbClr val="292929"/>
              </a:gs>
            </a:gsLst>
            <a:path path="circle">
              <a:fillToRect l="37721" t="-19636" r="62278" b="119636"/>
            </a:path>
          </a:gra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19" name="Shape 419"/>
          <p:cNvSpPr/>
          <p:nvPr/>
        </p:nvSpPr>
        <p:spPr>
          <a:xfrm>
            <a:off x="228599" y="4800960"/>
            <a:ext cx="4266002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0" name="Shape 420"/>
          <p:cNvSpPr/>
          <p:nvPr/>
        </p:nvSpPr>
        <p:spPr>
          <a:xfrm>
            <a:off x="5332319" y="4800960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1" name="Shape 421"/>
          <p:cNvSpPr/>
          <p:nvPr/>
        </p:nvSpPr>
        <p:spPr>
          <a:xfrm>
            <a:off x="228599" y="5867639"/>
            <a:ext cx="4266002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2" name="Shape 422"/>
          <p:cNvSpPr/>
          <p:nvPr/>
        </p:nvSpPr>
        <p:spPr>
          <a:xfrm>
            <a:off x="5332319" y="5867639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3" name="Shape 423"/>
          <p:cNvSpPr/>
          <p:nvPr/>
        </p:nvSpPr>
        <p:spPr>
          <a:xfrm flipH="1">
            <a:off x="28079" y="5258160"/>
            <a:ext cx="22860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4" name="Shape 424"/>
          <p:cNvSpPr/>
          <p:nvPr/>
        </p:nvSpPr>
        <p:spPr>
          <a:xfrm flipH="1">
            <a:off x="37799" y="6324839"/>
            <a:ext cx="22860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5" name="Shape 425"/>
          <p:cNvSpPr/>
          <p:nvPr/>
        </p:nvSpPr>
        <p:spPr>
          <a:xfrm flipH="1">
            <a:off x="4466880" y="6324839"/>
            <a:ext cx="86544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6" name="Shape 426"/>
          <p:cNvSpPr/>
          <p:nvPr/>
        </p:nvSpPr>
        <p:spPr>
          <a:xfrm flipH="1">
            <a:off x="4447799" y="5258160"/>
            <a:ext cx="88452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7" name="Shape 427"/>
          <p:cNvSpPr/>
          <p:nvPr/>
        </p:nvSpPr>
        <p:spPr>
          <a:xfrm flipH="1">
            <a:off x="9599400" y="5258160"/>
            <a:ext cx="47736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8" name="Shape 428"/>
          <p:cNvSpPr/>
          <p:nvPr/>
        </p:nvSpPr>
        <p:spPr>
          <a:xfrm flipH="1">
            <a:off x="9550440" y="6324839"/>
            <a:ext cx="52632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9" name="Shape 429"/>
          <p:cNvSpPr/>
          <p:nvPr/>
        </p:nvSpPr>
        <p:spPr>
          <a:xfrm>
            <a:off x="935915" y="5002921"/>
            <a:ext cx="3656520" cy="356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/>
          <a:p>
            <a:pPr>
              <a:defRPr sz="1700" b="1">
                <a:solidFill>
                  <a:srgbClr val="FFCC00"/>
                </a:solidFill>
              </a:defRPr>
            </a:pPr>
            <a:r>
              <a:rPr dirty="0" smtClean="0"/>
              <a:t>A: </a:t>
            </a:r>
            <a:r>
              <a:rPr lang="en-US" sz="1700" dirty="0" smtClean="0"/>
              <a:t>The right to be forgotten</a:t>
            </a:r>
            <a:endParaRPr dirty="0"/>
          </a:p>
        </p:txBody>
      </p:sp>
      <p:sp>
        <p:nvSpPr>
          <p:cNvPr id="431" name="Shape 431"/>
          <p:cNvSpPr/>
          <p:nvPr/>
        </p:nvSpPr>
        <p:spPr>
          <a:xfrm>
            <a:off x="947212" y="5982180"/>
            <a:ext cx="3854522" cy="679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/>
          <a:p>
            <a:pPr>
              <a:defRPr b="1">
                <a:solidFill>
                  <a:srgbClr val="FFCC00"/>
                </a:solidFill>
              </a:defRPr>
            </a:pPr>
            <a:r>
              <a:rPr sz="2000" dirty="0"/>
              <a:t>C: </a:t>
            </a:r>
            <a:r>
              <a:rPr sz="1600" dirty="0"/>
              <a:t> </a:t>
            </a:r>
            <a:r>
              <a:rPr lang="en-US" dirty="0" smtClean="0"/>
              <a:t>Ask consent to</a:t>
            </a:r>
            <a:br>
              <a:rPr lang="en-US" dirty="0" smtClean="0"/>
            </a:br>
            <a:r>
              <a:rPr lang="en-US" dirty="0" smtClean="0"/>
              <a:t>retain the data</a:t>
            </a:r>
            <a:r>
              <a:rPr lang="en-US" dirty="0" smtClean="0"/>
              <a:t>;</a:t>
            </a:r>
            <a:endParaRPr dirty="0"/>
          </a:p>
        </p:txBody>
      </p:sp>
      <p:sp>
        <p:nvSpPr>
          <p:cNvPr id="432" name="Shape 432"/>
          <p:cNvSpPr/>
          <p:nvPr/>
        </p:nvSpPr>
        <p:spPr>
          <a:xfrm>
            <a:off x="5974829" y="4932719"/>
            <a:ext cx="3434041" cy="6485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/>
          <a:p>
            <a:pPr>
              <a:defRPr b="1">
                <a:solidFill>
                  <a:srgbClr val="FFCC00"/>
                </a:solidFill>
              </a:defRPr>
            </a:pPr>
            <a:r>
              <a:rPr dirty="0"/>
              <a:t>B:  </a:t>
            </a:r>
            <a:r>
              <a:rPr lang="en-US" dirty="0" smtClean="0"/>
              <a:t>To notify the users about</a:t>
            </a:r>
            <a:br>
              <a:rPr lang="en-US" dirty="0" smtClean="0"/>
            </a:br>
            <a:r>
              <a:rPr lang="en-US" dirty="0" smtClean="0"/>
              <a:t>the data breach in 72hrs</a:t>
            </a:r>
            <a:endParaRPr dirty="0"/>
          </a:p>
        </p:txBody>
      </p:sp>
      <p:sp>
        <p:nvSpPr>
          <p:cNvPr id="433" name="Shape 433"/>
          <p:cNvSpPr/>
          <p:nvPr/>
        </p:nvSpPr>
        <p:spPr>
          <a:xfrm>
            <a:off x="6038451" y="6059401"/>
            <a:ext cx="3398041" cy="6485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6799" tIns="46799" rIns="46799" bIns="46799">
            <a:spAutoFit/>
          </a:bodyPr>
          <a:lstStyle/>
          <a:p>
            <a:pPr>
              <a:defRPr b="1">
                <a:solidFill>
                  <a:srgbClr val="FFCC00"/>
                </a:solidFill>
              </a:defRPr>
            </a:pPr>
            <a:r>
              <a:rPr dirty="0"/>
              <a:t>D:  </a:t>
            </a:r>
            <a:r>
              <a:rPr lang="en-US" dirty="0" smtClean="0"/>
              <a:t>Users can ask for</a:t>
            </a:r>
          </a:p>
          <a:p>
            <a:pPr>
              <a:defRPr b="1">
                <a:solidFill>
                  <a:srgbClr val="FFCC00"/>
                </a:solidFill>
              </a:defRPr>
            </a:pPr>
            <a:r>
              <a:rPr lang="en-US" dirty="0" smtClean="0"/>
              <a:t>Access on their data;</a:t>
            </a:r>
            <a:endParaRPr dirty="0"/>
          </a:p>
        </p:txBody>
      </p:sp>
      <p:sp>
        <p:nvSpPr>
          <p:cNvPr id="434" name="Shape 434"/>
          <p:cNvSpPr/>
          <p:nvPr/>
        </p:nvSpPr>
        <p:spPr>
          <a:xfrm>
            <a:off x="685799" y="1203839"/>
            <a:ext cx="8822882" cy="3787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 algn="ctr">
              <a:defRPr sz="4000" b="1">
                <a:solidFill>
                  <a:srgbClr val="FFFFFF"/>
                </a:solidFill>
              </a:defRPr>
            </a:lvl1pPr>
          </a:lstStyle>
          <a:p>
            <a:r>
              <a:rPr lang="en-US" b="0" dirty="0"/>
              <a:t>What obligations does General Data Protection Regulation bring to the companies that has EU citizen users?</a:t>
            </a:r>
            <a:endParaRPr lang="en-US" b="0" dirty="0"/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9858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cut/>
        <p:sndAc>
          <p:stSnd>
            <p:snd r:embed="rId3" name="stufe_3_letzte_frage.mp3"/>
          </p:stSnd>
        </p:sndAc>
      </p:transition>
    </mc:Choice>
    <mc:Fallback xmlns="">
      <p:transition>
        <p:cut/>
        <p:sndAc>
          <p:stSnd>
            <p:snd r:embed="rId10" name="stufe_3_letzte_frage.mp3"/>
          </p:stSnd>
        </p:sndAc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stufe_3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auswahlrunde_antwort_a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auswahlrunde_antwort_b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auswahlrunde_antwort_c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auswahlrunde_antwort_d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9" grpId="0" animBg="1" advAuto="0"/>
      <p:bldP spid="431" grpId="0" animBg="1" advAuto="0"/>
      <p:bldP spid="432" grpId="0" animBg="1" advAuto="0"/>
      <p:bldP spid="433" grpId="0" animBg="1" advAuto="0"/>
      <p:bldP spid="43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lh4.googleusercontent.com/4SNOWYEOQe20ZMTc22mrgVkMNoYO_iZ33GKt6iJczCOQACW2JPiEGQbBEGWcxJlpqSGVABarYYNC_Jp8WOS3v-mdJwddQ0LE1fEC6Ch2ahzjMmmHjLyJXT3ystCJRQwtZtD0e8LU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0"/>
            <a:ext cx="7345680" cy="7592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6593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cut/>
        <p:sndAc>
          <p:stSnd>
            <p:snd r:embed="rId3" name="stufe_3_letzte_frage.mp3"/>
          </p:stSnd>
        </p:sndAc>
      </p:transition>
    </mc:Choice>
    <mc:Fallback xmlns="">
      <p:transition>
        <p:cut/>
        <p:sndAc>
          <p:stSnd>
            <p:snd r:embed="rId9" name="stufe_3_letzte_frage.mp3"/>
          </p:stSnd>
        </p:sndAc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/>
          <p:nvPr/>
        </p:nvSpPr>
        <p:spPr>
          <a:xfrm>
            <a:off x="-1" y="4382280"/>
            <a:ext cx="10075682" cy="3127681"/>
          </a:xfrm>
          <a:prstGeom prst="rect">
            <a:avLst/>
          </a:prstGeom>
          <a:gradFill>
            <a:gsLst>
              <a:gs pos="0">
                <a:srgbClr val="808080"/>
              </a:gs>
              <a:gs pos="100000">
                <a:srgbClr val="292929"/>
              </a:gs>
            </a:gsLst>
            <a:path path="circle">
              <a:fillToRect l="37721" t="-19636" r="62278" b="119636"/>
            </a:path>
          </a:gra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9" name="Shape 379"/>
          <p:cNvSpPr/>
          <p:nvPr/>
        </p:nvSpPr>
        <p:spPr>
          <a:xfrm>
            <a:off x="228599" y="4800960"/>
            <a:ext cx="4266002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0" name="Shape 380"/>
          <p:cNvSpPr/>
          <p:nvPr/>
        </p:nvSpPr>
        <p:spPr>
          <a:xfrm>
            <a:off x="5332319" y="4800960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1" name="Shape 381"/>
          <p:cNvSpPr/>
          <p:nvPr/>
        </p:nvSpPr>
        <p:spPr>
          <a:xfrm>
            <a:off x="228599" y="5839930"/>
            <a:ext cx="4266002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2" name="Shape 382"/>
          <p:cNvSpPr/>
          <p:nvPr/>
        </p:nvSpPr>
        <p:spPr>
          <a:xfrm>
            <a:off x="5332319" y="5867639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3" name="Shape 383"/>
          <p:cNvSpPr/>
          <p:nvPr/>
        </p:nvSpPr>
        <p:spPr>
          <a:xfrm flipH="1">
            <a:off x="28079" y="5258160"/>
            <a:ext cx="22860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4" name="Shape 384"/>
          <p:cNvSpPr/>
          <p:nvPr/>
        </p:nvSpPr>
        <p:spPr>
          <a:xfrm flipH="1">
            <a:off x="37799" y="6324839"/>
            <a:ext cx="22860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5" name="Shape 385"/>
          <p:cNvSpPr/>
          <p:nvPr/>
        </p:nvSpPr>
        <p:spPr>
          <a:xfrm flipH="1">
            <a:off x="4466880" y="6324839"/>
            <a:ext cx="86544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6" name="Shape 386"/>
          <p:cNvSpPr/>
          <p:nvPr/>
        </p:nvSpPr>
        <p:spPr>
          <a:xfrm flipH="1">
            <a:off x="4447799" y="5258160"/>
            <a:ext cx="88452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7" name="Shape 387"/>
          <p:cNvSpPr/>
          <p:nvPr/>
        </p:nvSpPr>
        <p:spPr>
          <a:xfrm flipH="1">
            <a:off x="9599400" y="5258160"/>
            <a:ext cx="47736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8" name="Shape 388"/>
          <p:cNvSpPr/>
          <p:nvPr/>
        </p:nvSpPr>
        <p:spPr>
          <a:xfrm flipH="1">
            <a:off x="9550440" y="6324839"/>
            <a:ext cx="52632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9" name="Shape 389"/>
          <p:cNvSpPr/>
          <p:nvPr/>
        </p:nvSpPr>
        <p:spPr>
          <a:xfrm>
            <a:off x="927219" y="5015399"/>
            <a:ext cx="3319317" cy="463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6799" tIns="46799" rIns="46799" bIns="46799">
            <a:spAutoFit/>
          </a:bodyPr>
          <a:lstStyle>
            <a:lvl1pPr>
              <a:defRPr sz="1300" b="1">
                <a:solidFill>
                  <a:srgbClr val="FFCC00"/>
                </a:solidFill>
              </a:defRPr>
            </a:lvl1pPr>
          </a:lstStyle>
          <a:p>
            <a:r>
              <a:rPr sz="2400" dirty="0"/>
              <a:t>A: </a:t>
            </a:r>
            <a:r>
              <a:rPr lang="en-US" sz="2400" dirty="0" smtClean="0"/>
              <a:t>GDPR</a:t>
            </a:r>
            <a:endParaRPr sz="2400" dirty="0"/>
          </a:p>
        </p:txBody>
      </p:sp>
      <p:sp>
        <p:nvSpPr>
          <p:cNvPr id="390" name="Shape 390"/>
          <p:cNvSpPr/>
          <p:nvPr/>
        </p:nvSpPr>
        <p:spPr>
          <a:xfrm>
            <a:off x="1003439" y="6048759"/>
            <a:ext cx="3041161" cy="586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6799" tIns="46799" rIns="46799" bIns="46799">
            <a:spAutoFit/>
          </a:bodyPr>
          <a:lstStyle>
            <a:lvl1pPr>
              <a:defRPr sz="1600" b="1">
                <a:solidFill>
                  <a:srgbClr val="FFCC00"/>
                </a:solidFill>
              </a:defRPr>
            </a:lvl1pPr>
          </a:lstStyle>
          <a:p>
            <a:r>
              <a:rPr dirty="0"/>
              <a:t>C:  </a:t>
            </a:r>
            <a:r>
              <a:rPr lang="en-US" dirty="0" smtClean="0"/>
              <a:t>European Court on human rights in Strasbourg</a:t>
            </a:r>
            <a:endParaRPr lang="en-US" dirty="0"/>
          </a:p>
        </p:txBody>
      </p:sp>
      <p:sp>
        <p:nvSpPr>
          <p:cNvPr id="391" name="Shape 391"/>
          <p:cNvSpPr/>
          <p:nvPr/>
        </p:nvSpPr>
        <p:spPr>
          <a:xfrm>
            <a:off x="6026379" y="4959728"/>
            <a:ext cx="3015741" cy="586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6799" tIns="46799" rIns="46799" bIns="46799">
            <a:spAutoFit/>
          </a:bodyPr>
          <a:lstStyle>
            <a:lvl1pPr>
              <a:defRPr sz="1400" b="1">
                <a:solidFill>
                  <a:srgbClr val="FFCC00"/>
                </a:solidFill>
              </a:defRPr>
            </a:lvl1pPr>
          </a:lstStyle>
          <a:p>
            <a:r>
              <a:rPr sz="1600" dirty="0"/>
              <a:t>B:  </a:t>
            </a:r>
            <a:r>
              <a:rPr lang="en-US" sz="1600" dirty="0" smtClean="0"/>
              <a:t>International covenants on</a:t>
            </a:r>
          </a:p>
          <a:p>
            <a:r>
              <a:rPr lang="en-US" sz="1600" dirty="0" smtClean="0"/>
              <a:t>Internet freedom</a:t>
            </a:r>
            <a:endParaRPr lang="en-US" sz="1600" dirty="0"/>
          </a:p>
        </p:txBody>
      </p:sp>
      <p:sp>
        <p:nvSpPr>
          <p:cNvPr id="392" name="Shape 392"/>
          <p:cNvSpPr/>
          <p:nvPr/>
        </p:nvSpPr>
        <p:spPr>
          <a:xfrm>
            <a:off x="5289839" y="5868899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B05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3" name="Shape 393"/>
          <p:cNvSpPr/>
          <p:nvPr/>
        </p:nvSpPr>
        <p:spPr>
          <a:xfrm>
            <a:off x="6071399" y="5959079"/>
            <a:ext cx="2970721" cy="7100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sz="1300" b="1">
                <a:solidFill>
                  <a:srgbClr val="FFCC00"/>
                </a:solidFill>
              </a:defRPr>
            </a:lvl1pPr>
          </a:lstStyle>
          <a:p>
            <a:r>
              <a:rPr sz="2000" dirty="0"/>
              <a:t>D:  </a:t>
            </a:r>
            <a:r>
              <a:rPr lang="en-US" sz="2000" dirty="0" smtClean="0"/>
              <a:t>Convention on cybercrime</a:t>
            </a:r>
            <a:endParaRPr lang="en-US" sz="2000" dirty="0"/>
          </a:p>
        </p:txBody>
      </p:sp>
      <p:sp>
        <p:nvSpPr>
          <p:cNvPr id="394" name="Shape 394"/>
          <p:cNvSpPr/>
          <p:nvPr/>
        </p:nvSpPr>
        <p:spPr>
          <a:xfrm>
            <a:off x="685799" y="1203839"/>
            <a:ext cx="8822882" cy="3049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 algn="ctr">
              <a:defRPr sz="4000" b="1">
                <a:solidFill>
                  <a:srgbClr val="FFFFFF"/>
                </a:solidFill>
              </a:defRPr>
            </a:lvl1pPr>
          </a:lstStyle>
          <a:p>
            <a:r>
              <a:rPr lang="en-US" sz="3200" b="0" dirty="0">
                <a:solidFill>
                  <a:schemeClr val="bg1"/>
                </a:solidFill>
              </a:rPr>
              <a:t>first international treaty on crimes committed via the Internet and other computer networks, dealing particularly with infringements of copyright, computer-related fraud, child pornography, hate crimes, and violations of network security</a:t>
            </a:r>
            <a:endParaRPr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  <p:sndAc>
          <p:stSnd>
            <p:snd r:embed="rId2" name="stufe_2.mp3"/>
          </p:stSnd>
        </p:sndAc>
      </p:transition>
    </mc:Choice>
    <mc:Fallback xmlns="">
      <p:transition>
        <p:cut/>
        <p:sndAc>
          <p:stSnd>
            <p:snd r:embed="rId9" name="stufe_2.mp3"/>
          </p:stSnd>
        </p:sndAc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tufe_3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auswahlrunde_antwort_a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auswahlrunde_antwort_b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auswahlrunde_antwort_c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auswahlrunde_antwort_d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richtig_stufe_2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" grpId="1" animBg="1" advAuto="0"/>
      <p:bldP spid="390" grpId="3" animBg="1" advAuto="0"/>
      <p:bldP spid="391" grpId="2" animBg="1" advAuto="0"/>
      <p:bldP spid="392" grpId="5" animBg="1" advAuto="0"/>
      <p:bldP spid="393" grpId="4" animBg="1" advAuto="0"/>
      <p:bldP spid="39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lh3.googleusercontent.com/xOJUyoXVnCHNTEf1lbWfwP6ZXHXQC4t0mvESXFeXlVL8eAGz3mgQ8HAieAXnW7AvbhHKx9yzo9ky9wA1gmNZqnc4JqvGHYklT8_L4uk9PriJuDiloW1ld7kANjejD6VreJowUzG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" y="594360"/>
            <a:ext cx="8641080" cy="6392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/>
          <p:nvPr/>
        </p:nvSpPr>
        <p:spPr>
          <a:xfrm>
            <a:off x="-1" y="4382280"/>
            <a:ext cx="10075682" cy="3127681"/>
          </a:xfrm>
          <a:prstGeom prst="rect">
            <a:avLst/>
          </a:prstGeom>
          <a:gradFill>
            <a:gsLst>
              <a:gs pos="0">
                <a:srgbClr val="808080"/>
              </a:gs>
              <a:gs pos="100000">
                <a:srgbClr val="292929"/>
              </a:gs>
            </a:gsLst>
            <a:path path="circle">
              <a:fillToRect l="37721" t="-19636" r="62278" b="119636"/>
            </a:path>
          </a:gra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9" name="Shape 399"/>
          <p:cNvSpPr/>
          <p:nvPr/>
        </p:nvSpPr>
        <p:spPr>
          <a:xfrm>
            <a:off x="228599" y="4800960"/>
            <a:ext cx="4266002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0" name="Shape 400"/>
          <p:cNvSpPr/>
          <p:nvPr/>
        </p:nvSpPr>
        <p:spPr>
          <a:xfrm>
            <a:off x="5332319" y="4800960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1" name="Shape 401"/>
          <p:cNvSpPr/>
          <p:nvPr/>
        </p:nvSpPr>
        <p:spPr>
          <a:xfrm>
            <a:off x="228599" y="5867639"/>
            <a:ext cx="4266002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2" name="Shape 402"/>
          <p:cNvSpPr/>
          <p:nvPr/>
        </p:nvSpPr>
        <p:spPr>
          <a:xfrm>
            <a:off x="5332319" y="5867639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3" name="Shape 403"/>
          <p:cNvSpPr/>
          <p:nvPr/>
        </p:nvSpPr>
        <p:spPr>
          <a:xfrm flipH="1">
            <a:off x="28079" y="5258160"/>
            <a:ext cx="22860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4" name="Shape 404"/>
          <p:cNvSpPr/>
          <p:nvPr/>
        </p:nvSpPr>
        <p:spPr>
          <a:xfrm flipH="1">
            <a:off x="37799" y="6324839"/>
            <a:ext cx="22860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5" name="Shape 405"/>
          <p:cNvSpPr/>
          <p:nvPr/>
        </p:nvSpPr>
        <p:spPr>
          <a:xfrm flipH="1">
            <a:off x="4466880" y="6324839"/>
            <a:ext cx="86544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6" name="Shape 406"/>
          <p:cNvSpPr/>
          <p:nvPr/>
        </p:nvSpPr>
        <p:spPr>
          <a:xfrm flipH="1">
            <a:off x="4447799" y="5258160"/>
            <a:ext cx="88452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7" name="Shape 407"/>
          <p:cNvSpPr/>
          <p:nvPr/>
        </p:nvSpPr>
        <p:spPr>
          <a:xfrm flipH="1">
            <a:off x="9599400" y="5258160"/>
            <a:ext cx="47736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8" name="Shape 408"/>
          <p:cNvSpPr/>
          <p:nvPr/>
        </p:nvSpPr>
        <p:spPr>
          <a:xfrm flipH="1">
            <a:off x="9550440" y="6324839"/>
            <a:ext cx="52632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9" name="Shape 409"/>
          <p:cNvSpPr/>
          <p:nvPr/>
        </p:nvSpPr>
        <p:spPr>
          <a:xfrm>
            <a:off x="787519" y="4927288"/>
            <a:ext cx="3656521" cy="586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sz="1400" b="1">
                <a:solidFill>
                  <a:srgbClr val="FFCC00"/>
                </a:solidFill>
              </a:defRPr>
            </a:lvl1pPr>
          </a:lstStyle>
          <a:p>
            <a:r>
              <a:rPr sz="3200" dirty="0"/>
              <a:t>A:  </a:t>
            </a:r>
            <a:r>
              <a:rPr lang="en-US" sz="3200" dirty="0" smtClean="0"/>
              <a:t>Germany</a:t>
            </a:r>
            <a:endParaRPr lang="en-US" sz="3200" dirty="0"/>
          </a:p>
        </p:txBody>
      </p:sp>
      <p:sp>
        <p:nvSpPr>
          <p:cNvPr id="410" name="Shape 410"/>
          <p:cNvSpPr/>
          <p:nvPr/>
        </p:nvSpPr>
        <p:spPr>
          <a:xfrm>
            <a:off x="5289839" y="4819320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B05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11" name="Shape 411"/>
          <p:cNvSpPr/>
          <p:nvPr/>
        </p:nvSpPr>
        <p:spPr>
          <a:xfrm>
            <a:off x="863720" y="6026408"/>
            <a:ext cx="3305880" cy="586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sz="1400" b="1">
                <a:solidFill>
                  <a:srgbClr val="FFCC00"/>
                </a:solidFill>
              </a:defRPr>
            </a:lvl1pPr>
          </a:lstStyle>
          <a:p>
            <a:r>
              <a:rPr sz="3200" dirty="0"/>
              <a:t>C</a:t>
            </a:r>
            <a:r>
              <a:rPr sz="3200"/>
              <a:t>:  </a:t>
            </a:r>
            <a:r>
              <a:rPr lang="en-US" sz="3200" smtClean="0"/>
              <a:t>Georgia</a:t>
            </a:r>
            <a:endParaRPr lang="en-US" sz="3200" dirty="0"/>
          </a:p>
        </p:txBody>
      </p:sp>
      <p:sp>
        <p:nvSpPr>
          <p:cNvPr id="412" name="Shape 412"/>
          <p:cNvSpPr/>
          <p:nvPr/>
        </p:nvSpPr>
        <p:spPr>
          <a:xfrm>
            <a:off x="5861279" y="5008568"/>
            <a:ext cx="3616921" cy="586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sz="1400" b="1">
                <a:solidFill>
                  <a:srgbClr val="FFCC00"/>
                </a:solidFill>
              </a:defRPr>
            </a:lvl1pPr>
          </a:lstStyle>
          <a:p>
            <a:r>
              <a:rPr sz="3200" dirty="0"/>
              <a:t>B:  </a:t>
            </a:r>
            <a:r>
              <a:rPr lang="en-US" sz="3200" dirty="0" smtClean="0"/>
              <a:t>Estonia</a:t>
            </a:r>
            <a:endParaRPr lang="en-US" sz="3200" dirty="0"/>
          </a:p>
        </p:txBody>
      </p:sp>
      <p:sp>
        <p:nvSpPr>
          <p:cNvPr id="413" name="Shape 413"/>
          <p:cNvSpPr/>
          <p:nvPr/>
        </p:nvSpPr>
        <p:spPr>
          <a:xfrm>
            <a:off x="5866799" y="6050519"/>
            <a:ext cx="3398041" cy="586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b="1">
                <a:solidFill>
                  <a:srgbClr val="FFCC00"/>
                </a:solidFill>
              </a:defRPr>
            </a:lvl1pPr>
          </a:lstStyle>
          <a:p>
            <a:r>
              <a:rPr sz="3200" dirty="0"/>
              <a:t>D:  </a:t>
            </a:r>
            <a:r>
              <a:rPr lang="en-US" sz="3200" dirty="0" smtClean="0"/>
              <a:t>Finland</a:t>
            </a:r>
            <a:endParaRPr sz="3200" dirty="0"/>
          </a:p>
        </p:txBody>
      </p:sp>
      <p:sp>
        <p:nvSpPr>
          <p:cNvPr id="414" name="Shape 414"/>
          <p:cNvSpPr/>
          <p:nvPr/>
        </p:nvSpPr>
        <p:spPr>
          <a:xfrm>
            <a:off x="685799" y="1203839"/>
            <a:ext cx="8822882" cy="3787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 algn="ctr">
              <a:defRPr sz="4000" b="1">
                <a:solidFill>
                  <a:srgbClr val="FFFFFF"/>
                </a:solidFill>
              </a:defRPr>
            </a:lvl1pPr>
          </a:lstStyle>
          <a:p>
            <a:r>
              <a:rPr lang="en-US" b="0" dirty="0"/>
              <a:t>Which was the first country to legally guarantee right to access the Internet through a universal service legislation?</a:t>
            </a:r>
            <a:endParaRPr lang="en-US" b="0" dirty="0"/>
          </a:p>
          <a:p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</p:spTree>
  </p:cSld>
  <p:clrMapOvr>
    <a:masterClrMapping/>
  </p:clrMapOvr>
  <p:transition spd="med">
    <p:sndAc>
      <p:stSnd>
        <p:snd r:embed="rId3" name="stufe_2.mp3"/>
      </p:stSnd>
    </p:sndAc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stufe_3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auswahlrunde_antwort_a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auswahlrunde_antwort_b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auswahlrunde_antwort_c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auswahlrunde_antwort_d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richtig_stufe_2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" grpId="1" animBg="1" advAuto="0"/>
      <p:bldP spid="410" grpId="5" animBg="1" advAuto="0"/>
      <p:bldP spid="411" grpId="3" animBg="1" advAuto="0"/>
      <p:bldP spid="412" grpId="2" animBg="1" advAuto="0"/>
      <p:bldP spid="413" grpId="4" animBg="1" advAuto="0"/>
      <p:bldP spid="4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/>
          <p:nvPr/>
        </p:nvSpPr>
        <p:spPr>
          <a:xfrm>
            <a:off x="-1" y="4382280"/>
            <a:ext cx="10075682" cy="3127681"/>
          </a:xfrm>
          <a:prstGeom prst="rect">
            <a:avLst/>
          </a:prstGeom>
          <a:gradFill>
            <a:gsLst>
              <a:gs pos="0">
                <a:srgbClr val="808080"/>
              </a:gs>
              <a:gs pos="100000">
                <a:srgbClr val="292929"/>
              </a:gs>
            </a:gsLst>
            <a:path path="circle">
              <a:fillToRect l="37721" t="-19636" r="62278" b="119636"/>
            </a:path>
          </a:gra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 sz="1200"/>
          </a:p>
        </p:txBody>
      </p:sp>
      <p:sp>
        <p:nvSpPr>
          <p:cNvPr id="399" name="Shape 399"/>
          <p:cNvSpPr/>
          <p:nvPr/>
        </p:nvSpPr>
        <p:spPr>
          <a:xfrm>
            <a:off x="228599" y="4800960"/>
            <a:ext cx="4266002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0" name="Shape 400"/>
          <p:cNvSpPr/>
          <p:nvPr/>
        </p:nvSpPr>
        <p:spPr>
          <a:xfrm>
            <a:off x="5332319" y="4800960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1" name="Shape 401"/>
          <p:cNvSpPr/>
          <p:nvPr/>
        </p:nvSpPr>
        <p:spPr>
          <a:xfrm>
            <a:off x="228599" y="5867639"/>
            <a:ext cx="4266002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2" name="Shape 402"/>
          <p:cNvSpPr/>
          <p:nvPr/>
        </p:nvSpPr>
        <p:spPr>
          <a:xfrm>
            <a:off x="5332319" y="5867639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3" name="Shape 403"/>
          <p:cNvSpPr/>
          <p:nvPr/>
        </p:nvSpPr>
        <p:spPr>
          <a:xfrm flipH="1">
            <a:off x="28079" y="5258160"/>
            <a:ext cx="22860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4" name="Shape 404"/>
          <p:cNvSpPr/>
          <p:nvPr/>
        </p:nvSpPr>
        <p:spPr>
          <a:xfrm flipH="1">
            <a:off x="37799" y="6324839"/>
            <a:ext cx="22860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5" name="Shape 405"/>
          <p:cNvSpPr/>
          <p:nvPr/>
        </p:nvSpPr>
        <p:spPr>
          <a:xfrm flipH="1">
            <a:off x="4466880" y="6324839"/>
            <a:ext cx="86544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6" name="Shape 406"/>
          <p:cNvSpPr/>
          <p:nvPr/>
        </p:nvSpPr>
        <p:spPr>
          <a:xfrm flipH="1">
            <a:off x="4447799" y="5258160"/>
            <a:ext cx="88452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7" name="Shape 407"/>
          <p:cNvSpPr/>
          <p:nvPr/>
        </p:nvSpPr>
        <p:spPr>
          <a:xfrm flipH="1">
            <a:off x="9599400" y="5258160"/>
            <a:ext cx="47736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8" name="Shape 408"/>
          <p:cNvSpPr/>
          <p:nvPr/>
        </p:nvSpPr>
        <p:spPr>
          <a:xfrm flipH="1">
            <a:off x="9550440" y="6324839"/>
            <a:ext cx="52632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9" name="Shape 409"/>
          <p:cNvSpPr/>
          <p:nvPr/>
        </p:nvSpPr>
        <p:spPr>
          <a:xfrm>
            <a:off x="787519" y="4927288"/>
            <a:ext cx="3656521" cy="402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sz="1400" b="1">
                <a:solidFill>
                  <a:srgbClr val="FFCC00"/>
                </a:solidFill>
              </a:defRPr>
            </a:lvl1pPr>
          </a:lstStyle>
          <a:p>
            <a:r>
              <a:rPr sz="2000" dirty="0"/>
              <a:t>A:  </a:t>
            </a:r>
            <a:r>
              <a:rPr lang="en-US" sz="2000" dirty="0" smtClean="0"/>
              <a:t>terrorist content</a:t>
            </a:r>
            <a:endParaRPr lang="en-US" sz="2000" dirty="0"/>
          </a:p>
        </p:txBody>
      </p:sp>
      <p:sp>
        <p:nvSpPr>
          <p:cNvPr id="410" name="Shape 410"/>
          <p:cNvSpPr/>
          <p:nvPr/>
        </p:nvSpPr>
        <p:spPr>
          <a:xfrm>
            <a:off x="5289839" y="4819320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B05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11" name="Shape 411"/>
          <p:cNvSpPr/>
          <p:nvPr/>
        </p:nvSpPr>
        <p:spPr>
          <a:xfrm>
            <a:off x="863720" y="6026408"/>
            <a:ext cx="3305880" cy="402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sz="1400" b="1">
                <a:solidFill>
                  <a:srgbClr val="FFCC00"/>
                </a:solidFill>
              </a:defRPr>
            </a:lvl1pPr>
          </a:lstStyle>
          <a:p>
            <a:r>
              <a:rPr sz="2000" dirty="0"/>
              <a:t>C:  </a:t>
            </a:r>
            <a:r>
              <a:rPr lang="en-US" sz="2000" dirty="0" smtClean="0"/>
              <a:t>illegal hate speech</a:t>
            </a:r>
            <a:endParaRPr lang="en-US" sz="2000" dirty="0"/>
          </a:p>
        </p:txBody>
      </p:sp>
      <p:sp>
        <p:nvSpPr>
          <p:cNvPr id="412" name="Shape 412"/>
          <p:cNvSpPr/>
          <p:nvPr/>
        </p:nvSpPr>
        <p:spPr>
          <a:xfrm>
            <a:off x="5861279" y="5008568"/>
            <a:ext cx="3616921" cy="402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sz="1400" b="1">
                <a:solidFill>
                  <a:srgbClr val="FFCC00"/>
                </a:solidFill>
              </a:defRPr>
            </a:lvl1pPr>
          </a:lstStyle>
          <a:p>
            <a:r>
              <a:rPr sz="2000" dirty="0"/>
              <a:t>B:  </a:t>
            </a:r>
            <a:r>
              <a:rPr lang="en-US" sz="2000" dirty="0" smtClean="0"/>
              <a:t>unhealthy propaganda</a:t>
            </a:r>
            <a:endParaRPr lang="en-US" sz="2000" dirty="0"/>
          </a:p>
        </p:txBody>
      </p:sp>
      <p:sp>
        <p:nvSpPr>
          <p:cNvPr id="413" name="Shape 413"/>
          <p:cNvSpPr/>
          <p:nvPr/>
        </p:nvSpPr>
        <p:spPr>
          <a:xfrm>
            <a:off x="5866799" y="6050519"/>
            <a:ext cx="3398041" cy="402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b="1">
                <a:solidFill>
                  <a:srgbClr val="FFCC00"/>
                </a:solidFill>
              </a:defRPr>
            </a:lvl1pPr>
          </a:lstStyle>
          <a:p>
            <a:r>
              <a:rPr sz="2000" dirty="0"/>
              <a:t>D:  </a:t>
            </a:r>
            <a:r>
              <a:rPr lang="en-US" sz="2000" dirty="0" smtClean="0"/>
              <a:t>unsafe products</a:t>
            </a:r>
            <a:endParaRPr sz="2000" dirty="0"/>
          </a:p>
        </p:txBody>
      </p:sp>
      <p:sp>
        <p:nvSpPr>
          <p:cNvPr id="414" name="Shape 414"/>
          <p:cNvSpPr/>
          <p:nvPr/>
        </p:nvSpPr>
        <p:spPr>
          <a:xfrm>
            <a:off x="685799" y="1203839"/>
            <a:ext cx="8822882" cy="13256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 algn="ctr">
              <a:defRPr sz="4000" b="1">
                <a:solidFill>
                  <a:srgbClr val="FFFFFF"/>
                </a:solidFill>
              </a:defRPr>
            </a:lvl1pPr>
          </a:lstStyle>
          <a:p>
            <a:r>
              <a:rPr lang="en-US" b="0" dirty="0" smtClean="0"/>
              <a:t>Which kind of content is EU code of conduct is not dealing with?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7070954"/>
      </p:ext>
    </p:extLst>
  </p:cSld>
  <p:clrMapOvr>
    <a:masterClrMapping/>
  </p:clrMapOvr>
  <p:transition spd="med">
    <p:sndAc>
      <p:stSnd>
        <p:snd r:embed="rId3" name="stufe_2.mp3"/>
      </p:stSnd>
    </p:sndAc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stufe_3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auswahlrunde_antwort_a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auswahlrunde_antwort_b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auswahlrunde_antwort_c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auswahlrunde_antwort_d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richtig_stufe_2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" grpId="0" animBg="1" advAuto="0"/>
      <p:bldP spid="410" grpId="0" animBg="1" advAuto="0"/>
      <p:bldP spid="411" grpId="0" animBg="1" advAuto="0"/>
      <p:bldP spid="412" grpId="0" animBg="1" advAuto="0"/>
      <p:bldP spid="413" grpId="0" animBg="1" advAuto="0"/>
      <p:bldP spid="41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20" y="3820160"/>
            <a:ext cx="9131300" cy="1701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685800"/>
            <a:ext cx="8305800" cy="22467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Arial"/>
              </a:rPr>
              <a:t>Common work and commitment;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chemeClr val="bg1"/>
                </a:solidFill>
              </a:rPr>
              <a:t>Self-regulation;</a:t>
            </a:r>
            <a:endParaRPr kumimoji="0" lang="en-US" sz="2800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chemeClr val="bg1"/>
                </a:solidFill>
              </a:rPr>
              <a:t>Civil Society Empowerment and Participation;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Arial"/>
              </a:rPr>
              <a:t>Legislative</a:t>
            </a:r>
            <a:r>
              <a:rPr kumimoji="0" lang="en-US" sz="2800" b="0" i="0" u="none" strike="noStrike" cap="none" spc="0" normalizeH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Arial"/>
              </a:rPr>
              <a:t> Action;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baseline="0" dirty="0" smtClean="0">
                <a:solidFill>
                  <a:schemeClr val="bg1"/>
                </a:solidFill>
              </a:rPr>
              <a:t>Outreach</a:t>
            </a:r>
            <a:r>
              <a:rPr lang="en-US" sz="2800" dirty="0" smtClean="0">
                <a:solidFill>
                  <a:schemeClr val="bg1"/>
                </a:solidFill>
              </a:rPr>
              <a:t> and grassroots action.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768792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/>
          <p:nvPr/>
        </p:nvSpPr>
        <p:spPr>
          <a:xfrm>
            <a:off x="-1" y="4382280"/>
            <a:ext cx="10075682" cy="3127681"/>
          </a:xfrm>
          <a:prstGeom prst="rect">
            <a:avLst/>
          </a:prstGeom>
          <a:gradFill>
            <a:gsLst>
              <a:gs pos="0">
                <a:srgbClr val="808080"/>
              </a:gs>
              <a:gs pos="100000">
                <a:srgbClr val="292929"/>
              </a:gs>
            </a:gsLst>
            <a:path path="circle">
              <a:fillToRect l="37721" t="-19636" r="62278" b="119636"/>
            </a:path>
          </a:gra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55" name="Shape 255"/>
          <p:cNvSpPr/>
          <p:nvPr/>
        </p:nvSpPr>
        <p:spPr>
          <a:xfrm>
            <a:off x="228599" y="4800960"/>
            <a:ext cx="4266002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56" name="Shape 256"/>
          <p:cNvSpPr/>
          <p:nvPr/>
        </p:nvSpPr>
        <p:spPr>
          <a:xfrm>
            <a:off x="5332319" y="4800960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57" name="Shape 257"/>
          <p:cNvSpPr/>
          <p:nvPr/>
        </p:nvSpPr>
        <p:spPr>
          <a:xfrm>
            <a:off x="228599" y="5867639"/>
            <a:ext cx="4266002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58" name="Shape 258"/>
          <p:cNvSpPr/>
          <p:nvPr/>
        </p:nvSpPr>
        <p:spPr>
          <a:xfrm>
            <a:off x="5332319" y="5867639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59" name="Shape 259"/>
          <p:cNvSpPr/>
          <p:nvPr/>
        </p:nvSpPr>
        <p:spPr>
          <a:xfrm flipH="1">
            <a:off x="28079" y="5258160"/>
            <a:ext cx="22860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0" name="Shape 260"/>
          <p:cNvSpPr/>
          <p:nvPr/>
        </p:nvSpPr>
        <p:spPr>
          <a:xfrm flipH="1">
            <a:off x="37799" y="6324839"/>
            <a:ext cx="22860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1" name="Shape 261"/>
          <p:cNvSpPr/>
          <p:nvPr/>
        </p:nvSpPr>
        <p:spPr>
          <a:xfrm flipH="1">
            <a:off x="4466880" y="6324839"/>
            <a:ext cx="86544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2" name="Shape 262"/>
          <p:cNvSpPr/>
          <p:nvPr/>
        </p:nvSpPr>
        <p:spPr>
          <a:xfrm flipH="1">
            <a:off x="4447799" y="5258160"/>
            <a:ext cx="88452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3" name="Shape 263"/>
          <p:cNvSpPr/>
          <p:nvPr/>
        </p:nvSpPr>
        <p:spPr>
          <a:xfrm flipH="1">
            <a:off x="9599400" y="5258160"/>
            <a:ext cx="47736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4" name="Shape 264"/>
          <p:cNvSpPr/>
          <p:nvPr/>
        </p:nvSpPr>
        <p:spPr>
          <a:xfrm flipH="1">
            <a:off x="9550440" y="6324839"/>
            <a:ext cx="52632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5" name="Shape 265"/>
          <p:cNvSpPr/>
          <p:nvPr/>
        </p:nvSpPr>
        <p:spPr>
          <a:xfrm>
            <a:off x="1079158" y="5009508"/>
            <a:ext cx="3095642" cy="371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6799" tIns="46799" rIns="46799" bIns="46799">
            <a:spAutoFit/>
          </a:bodyPr>
          <a:lstStyle>
            <a:lvl1pPr>
              <a:defRPr b="1">
                <a:solidFill>
                  <a:srgbClr val="FFCC00"/>
                </a:solidFill>
              </a:defRPr>
            </a:lvl1pPr>
          </a:lstStyle>
          <a:p>
            <a:r>
              <a:rPr dirty="0" smtClean="0"/>
              <a:t>A:  </a:t>
            </a:r>
            <a:r>
              <a:rPr lang="en-US" dirty="0" smtClean="0"/>
              <a:t>1990s</a:t>
            </a:r>
            <a:endParaRPr dirty="0"/>
          </a:p>
        </p:txBody>
      </p:sp>
      <p:sp>
        <p:nvSpPr>
          <p:cNvPr id="266" name="Shape 266"/>
          <p:cNvSpPr/>
          <p:nvPr/>
        </p:nvSpPr>
        <p:spPr>
          <a:xfrm>
            <a:off x="1052939" y="6125946"/>
            <a:ext cx="3305880" cy="332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b="1">
                <a:solidFill>
                  <a:srgbClr val="FFCC00"/>
                </a:solidFill>
              </a:defRPr>
            </a:lvl1pPr>
          </a:lstStyle>
          <a:p>
            <a:r>
              <a:rPr lang="en-US" sz="2000" dirty="0" smtClean="0"/>
              <a:t>C: </a:t>
            </a:r>
            <a:r>
              <a:rPr lang="en-US" sz="2000" dirty="0" smtClean="0"/>
              <a:t>1970s.</a:t>
            </a:r>
            <a:endParaRPr lang="en-US" sz="2000" dirty="0"/>
          </a:p>
        </p:txBody>
      </p:sp>
      <p:sp>
        <p:nvSpPr>
          <p:cNvPr id="267" name="Shape 267"/>
          <p:cNvSpPr/>
          <p:nvPr/>
        </p:nvSpPr>
        <p:spPr>
          <a:xfrm>
            <a:off x="6037767" y="5041141"/>
            <a:ext cx="2885586" cy="371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6799" tIns="46799" rIns="46799" bIns="46799">
            <a:spAutoFit/>
          </a:bodyPr>
          <a:lstStyle>
            <a:lvl1pPr>
              <a:defRPr b="1">
                <a:solidFill>
                  <a:srgbClr val="FFCC00"/>
                </a:solidFill>
              </a:defRPr>
            </a:lvl1pPr>
          </a:lstStyle>
          <a:p>
            <a:r>
              <a:rPr dirty="0"/>
              <a:t>B: </a:t>
            </a:r>
            <a:r>
              <a:rPr lang="en-US" dirty="0" smtClean="0"/>
              <a:t>1980s</a:t>
            </a:r>
            <a:endParaRPr dirty="0"/>
          </a:p>
        </p:txBody>
      </p:sp>
      <p:sp>
        <p:nvSpPr>
          <p:cNvPr id="268" name="Shape 268"/>
          <p:cNvSpPr/>
          <p:nvPr/>
        </p:nvSpPr>
        <p:spPr>
          <a:xfrm>
            <a:off x="5289839" y="5868899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B05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9" name="Shape 269"/>
          <p:cNvSpPr/>
          <p:nvPr/>
        </p:nvSpPr>
        <p:spPr>
          <a:xfrm>
            <a:off x="6044072" y="6148201"/>
            <a:ext cx="2970721" cy="371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b="1">
                <a:solidFill>
                  <a:srgbClr val="FFCC00"/>
                </a:solidFill>
              </a:defRPr>
            </a:lvl1pPr>
          </a:lstStyle>
          <a:p>
            <a:r>
              <a:rPr dirty="0"/>
              <a:t>D:  </a:t>
            </a:r>
            <a:r>
              <a:rPr lang="en-US" dirty="0" smtClean="0"/>
              <a:t>1950s</a:t>
            </a:r>
            <a:endParaRPr dirty="0"/>
          </a:p>
        </p:txBody>
      </p:sp>
      <p:sp>
        <p:nvSpPr>
          <p:cNvPr id="270" name="Shape 270"/>
          <p:cNvSpPr/>
          <p:nvPr/>
        </p:nvSpPr>
        <p:spPr>
          <a:xfrm>
            <a:off x="721218" y="1632813"/>
            <a:ext cx="9092382" cy="7100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6799" tIns="46799" rIns="46799" bIns="46799">
            <a:spAutoFit/>
          </a:bodyPr>
          <a:lstStyle>
            <a:lvl1pPr algn="ctr">
              <a:defRPr sz="4000" b="1">
                <a:solidFill>
                  <a:srgbClr val="FFFFFF"/>
                </a:solidFill>
              </a:defRPr>
            </a:lvl1pPr>
          </a:lstStyle>
          <a:p>
            <a:r>
              <a:rPr lang="en-US" b="0" dirty="0"/>
              <a:t>When was the internet born</a:t>
            </a:r>
            <a:r>
              <a:rPr lang="en-US" b="0" dirty="0" smtClean="0"/>
              <a:t>?</a:t>
            </a:r>
            <a:endParaRPr lang="en-US" b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  <p:sndAc>
          <p:stSnd>
            <p:snd r:embed="rId2" name="auswahlrunde_start.mp3"/>
          </p:stSnd>
        </p:sndAc>
      </p:transition>
    </mc:Choice>
    <mc:Fallback xmlns="">
      <p:transition>
        <p:cut/>
        <p:sndAc>
          <p:stSnd>
            <p:snd r:embed="rId9" name="auswahlrunde_start.mp3"/>
          </p:stSnd>
        </p:sndAc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tufe_2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auswahlrunde_antwort_a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auswahlrunde_antwort_b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auswahlrunde_antwort_c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auswahlrunde_antwort_d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auswahlrunde_ergebnisse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5" grpId="1" animBg="1" advAuto="0"/>
      <p:bldP spid="266" grpId="3" animBg="1" advAuto="0"/>
      <p:bldP spid="267" grpId="2" animBg="1" advAuto="0"/>
      <p:bldP spid="268" grpId="5" animBg="1" advAuto="0"/>
      <p:bldP spid="269" grpId="4" animBg="1" advAuto="0"/>
      <p:bldP spid="27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Shape 483"/>
          <p:cNvSpPr/>
          <p:nvPr/>
        </p:nvSpPr>
        <p:spPr>
          <a:xfrm>
            <a:off x="-1" y="4382280"/>
            <a:ext cx="10075682" cy="3127681"/>
          </a:xfrm>
          <a:prstGeom prst="rect">
            <a:avLst/>
          </a:prstGeom>
          <a:gradFill>
            <a:gsLst>
              <a:gs pos="0">
                <a:srgbClr val="808080"/>
              </a:gs>
              <a:gs pos="100000">
                <a:srgbClr val="292929"/>
              </a:gs>
            </a:gsLst>
            <a:path path="circle">
              <a:fillToRect l="37721" t="-19636" r="62278" b="119636"/>
            </a:path>
          </a:gra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4" name="Shape 484"/>
          <p:cNvSpPr/>
          <p:nvPr/>
        </p:nvSpPr>
        <p:spPr>
          <a:xfrm>
            <a:off x="228599" y="4800960"/>
            <a:ext cx="4266002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5" name="Shape 485"/>
          <p:cNvSpPr/>
          <p:nvPr/>
        </p:nvSpPr>
        <p:spPr>
          <a:xfrm>
            <a:off x="5332319" y="4800960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6" name="Shape 486"/>
          <p:cNvSpPr/>
          <p:nvPr/>
        </p:nvSpPr>
        <p:spPr>
          <a:xfrm>
            <a:off x="228599" y="5867639"/>
            <a:ext cx="4266002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7" name="Shape 487"/>
          <p:cNvSpPr/>
          <p:nvPr/>
        </p:nvSpPr>
        <p:spPr>
          <a:xfrm>
            <a:off x="5332319" y="5867639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8" name="Shape 488"/>
          <p:cNvSpPr/>
          <p:nvPr/>
        </p:nvSpPr>
        <p:spPr>
          <a:xfrm flipH="1">
            <a:off x="28079" y="5258160"/>
            <a:ext cx="22860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9" name="Shape 489"/>
          <p:cNvSpPr/>
          <p:nvPr/>
        </p:nvSpPr>
        <p:spPr>
          <a:xfrm flipH="1">
            <a:off x="37799" y="6324839"/>
            <a:ext cx="22860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0" name="Shape 490"/>
          <p:cNvSpPr/>
          <p:nvPr/>
        </p:nvSpPr>
        <p:spPr>
          <a:xfrm flipH="1">
            <a:off x="4466880" y="6324839"/>
            <a:ext cx="86544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1" name="Shape 491"/>
          <p:cNvSpPr/>
          <p:nvPr/>
        </p:nvSpPr>
        <p:spPr>
          <a:xfrm flipH="1">
            <a:off x="4447799" y="5258160"/>
            <a:ext cx="88452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2" name="Shape 492"/>
          <p:cNvSpPr/>
          <p:nvPr/>
        </p:nvSpPr>
        <p:spPr>
          <a:xfrm flipH="1">
            <a:off x="9599400" y="5258160"/>
            <a:ext cx="47736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3" name="Shape 493"/>
          <p:cNvSpPr/>
          <p:nvPr/>
        </p:nvSpPr>
        <p:spPr>
          <a:xfrm flipH="1">
            <a:off x="9550440" y="6324839"/>
            <a:ext cx="52632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4" name="Shape 494"/>
          <p:cNvSpPr/>
          <p:nvPr/>
        </p:nvSpPr>
        <p:spPr>
          <a:xfrm>
            <a:off x="912690" y="4998144"/>
            <a:ext cx="3656521" cy="371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/>
          <a:p>
            <a:pPr>
              <a:defRPr b="1">
                <a:solidFill>
                  <a:srgbClr val="FFCC00"/>
                </a:solidFill>
              </a:defRPr>
            </a:pPr>
            <a:r>
              <a:rPr dirty="0"/>
              <a:t>A:  </a:t>
            </a:r>
            <a:r>
              <a:rPr lang="en-US" dirty="0" smtClean="0"/>
              <a:t>Space</a:t>
            </a:r>
            <a:endParaRPr dirty="0"/>
          </a:p>
        </p:txBody>
      </p:sp>
      <p:sp>
        <p:nvSpPr>
          <p:cNvPr id="495" name="Shape 495"/>
          <p:cNvSpPr/>
          <p:nvPr/>
        </p:nvSpPr>
        <p:spPr>
          <a:xfrm>
            <a:off x="5325840" y="5863320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B05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6" name="Shape 496"/>
          <p:cNvSpPr/>
          <p:nvPr/>
        </p:nvSpPr>
        <p:spPr>
          <a:xfrm>
            <a:off x="893737" y="6151657"/>
            <a:ext cx="3520800" cy="371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/>
          <a:p>
            <a:pPr>
              <a:defRPr b="1">
                <a:solidFill>
                  <a:srgbClr val="FFCC00"/>
                </a:solidFill>
              </a:defRPr>
            </a:pPr>
            <a:r>
              <a:rPr dirty="0"/>
              <a:t>C: </a:t>
            </a:r>
            <a:r>
              <a:rPr lang="en-US" dirty="0" smtClean="0"/>
              <a:t>Berlin</a:t>
            </a:r>
            <a:endParaRPr dirty="0"/>
          </a:p>
        </p:txBody>
      </p:sp>
      <p:sp>
        <p:nvSpPr>
          <p:cNvPr id="497" name="Shape 497"/>
          <p:cNvSpPr/>
          <p:nvPr/>
        </p:nvSpPr>
        <p:spPr>
          <a:xfrm>
            <a:off x="6124514" y="5029560"/>
            <a:ext cx="3290285" cy="371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/>
          <a:p>
            <a:pPr>
              <a:defRPr b="1">
                <a:solidFill>
                  <a:srgbClr val="FFCC00"/>
                </a:solidFill>
              </a:defRPr>
            </a:pPr>
            <a:r>
              <a:rPr dirty="0"/>
              <a:t>B:  </a:t>
            </a:r>
            <a:r>
              <a:rPr lang="en-US" dirty="0" smtClean="0"/>
              <a:t>Tbilisi</a:t>
            </a:r>
            <a:endParaRPr dirty="0"/>
          </a:p>
        </p:txBody>
      </p:sp>
      <p:sp>
        <p:nvSpPr>
          <p:cNvPr id="498" name="Shape 498"/>
          <p:cNvSpPr/>
          <p:nvPr/>
        </p:nvSpPr>
        <p:spPr>
          <a:xfrm>
            <a:off x="6029526" y="6135329"/>
            <a:ext cx="2970721" cy="371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/>
          <a:p>
            <a:pPr>
              <a:defRPr b="1">
                <a:solidFill>
                  <a:srgbClr val="FFCC00"/>
                </a:solidFill>
              </a:defRPr>
            </a:pPr>
            <a:r>
              <a:rPr dirty="0"/>
              <a:t>D:  </a:t>
            </a:r>
            <a:r>
              <a:rPr lang="en-US" dirty="0" smtClean="0"/>
              <a:t>The Hague</a:t>
            </a:r>
            <a:endParaRPr dirty="0"/>
          </a:p>
        </p:txBody>
      </p:sp>
      <p:sp>
        <p:nvSpPr>
          <p:cNvPr id="499" name="Shape 499"/>
          <p:cNvSpPr/>
          <p:nvPr/>
        </p:nvSpPr>
        <p:spPr>
          <a:xfrm>
            <a:off x="685799" y="1203839"/>
            <a:ext cx="8822882" cy="13256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 algn="ctr">
              <a:defRPr sz="4000" b="1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Where is the next </a:t>
            </a:r>
            <a:r>
              <a:rPr lang="en-US" dirty="0" err="1" smtClean="0"/>
              <a:t>EuroDIG</a:t>
            </a:r>
            <a:r>
              <a:rPr lang="en-US" dirty="0" smtClean="0"/>
              <a:t> taking place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  <p:sndAc>
          <p:stSnd>
            <p:snd r:embed="rId2" name="stufe_3.mp3"/>
          </p:stSnd>
        </p:sndAc>
      </p:transition>
    </mc:Choice>
    <mc:Fallback xmlns="">
      <p:transition>
        <p:cut/>
        <p:sndAc>
          <p:stSnd>
            <p:snd r:embed="rId8" name="stufe_3.mp3"/>
          </p:stSnd>
        </p:sndAc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stufe_3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9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auswahlrunde_antwort_a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auswahlrunde_antwort_b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auswahlrunde_antwort_c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auswahlrunde_antwort_d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auswahlrunde_ergebnisse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4" grpId="1" animBg="1" advAuto="0"/>
      <p:bldP spid="495" grpId="5" animBg="1" advAuto="0"/>
      <p:bldP spid="496" grpId="3" animBg="1" advAuto="0"/>
      <p:bldP spid="497" grpId="2" animBg="1" advAuto="0"/>
      <p:bldP spid="498" grpId="4" animBg="1" advAuto="0"/>
      <p:bldP spid="49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652404" cy="859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08982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lh5.googleusercontent.com/V9vuYgqQo_-q7bVpB-o87LFLfeE69anSmU7wEB0wRQG8TcJAdblsAjT_1LFfoYiyAAV_JaQX9VIZJHxGKpj0Gi5aHqvaNixU4zg12yZCP10cGKka4OZCi5WD9QOQqfuuO1uYZyV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195560" cy="7630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705600" y="1813560"/>
            <a:ext cx="3002280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Wolfgang </a:t>
            </a:r>
            <a:r>
              <a:rPr lang="en-US" dirty="0" err="1">
                <a:solidFill>
                  <a:schemeClr val="bg1"/>
                </a:solidFill>
              </a:rPr>
              <a:t>Kleinwächter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9686967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"/>
            <a:ext cx="10071100" cy="750831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013700" y="1219200"/>
            <a:ext cx="2255520" cy="3657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Alvin Toffler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9405375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/>
          <p:nvPr/>
        </p:nvSpPr>
        <p:spPr>
          <a:xfrm>
            <a:off x="-1" y="4382280"/>
            <a:ext cx="10075682" cy="3127681"/>
          </a:xfrm>
          <a:prstGeom prst="rect">
            <a:avLst/>
          </a:prstGeom>
          <a:gradFill>
            <a:gsLst>
              <a:gs pos="0">
                <a:srgbClr val="808080"/>
              </a:gs>
              <a:gs pos="100000">
                <a:srgbClr val="292929"/>
              </a:gs>
            </a:gsLst>
            <a:path path="circle">
              <a:fillToRect l="37721" t="-19636" r="62278" b="119636"/>
            </a:path>
          </a:gra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1" name="Shape 361"/>
          <p:cNvSpPr/>
          <p:nvPr/>
        </p:nvSpPr>
        <p:spPr>
          <a:xfrm>
            <a:off x="228599" y="4800960"/>
            <a:ext cx="4266002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2" name="Shape 362"/>
          <p:cNvSpPr/>
          <p:nvPr/>
        </p:nvSpPr>
        <p:spPr>
          <a:xfrm>
            <a:off x="5332319" y="4800960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3" name="Shape 363"/>
          <p:cNvSpPr/>
          <p:nvPr/>
        </p:nvSpPr>
        <p:spPr>
          <a:xfrm>
            <a:off x="228599" y="5867639"/>
            <a:ext cx="4266002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4" name="Shape 364"/>
          <p:cNvSpPr/>
          <p:nvPr/>
        </p:nvSpPr>
        <p:spPr>
          <a:xfrm>
            <a:off x="5332319" y="5867639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5" name="Shape 365"/>
          <p:cNvSpPr/>
          <p:nvPr/>
        </p:nvSpPr>
        <p:spPr>
          <a:xfrm flipH="1">
            <a:off x="28079" y="5258160"/>
            <a:ext cx="22860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6" name="Shape 366"/>
          <p:cNvSpPr/>
          <p:nvPr/>
        </p:nvSpPr>
        <p:spPr>
          <a:xfrm flipH="1">
            <a:off x="37799" y="6324839"/>
            <a:ext cx="22860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7" name="Shape 367"/>
          <p:cNvSpPr/>
          <p:nvPr/>
        </p:nvSpPr>
        <p:spPr>
          <a:xfrm flipH="1">
            <a:off x="4466880" y="6324839"/>
            <a:ext cx="86544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8" name="Shape 368"/>
          <p:cNvSpPr/>
          <p:nvPr/>
        </p:nvSpPr>
        <p:spPr>
          <a:xfrm flipH="1">
            <a:off x="4447799" y="5258160"/>
            <a:ext cx="88452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9" name="Shape 369"/>
          <p:cNvSpPr/>
          <p:nvPr/>
        </p:nvSpPr>
        <p:spPr>
          <a:xfrm flipH="1">
            <a:off x="9599400" y="5258160"/>
            <a:ext cx="47736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0" name="Shape 370"/>
          <p:cNvSpPr/>
          <p:nvPr/>
        </p:nvSpPr>
        <p:spPr>
          <a:xfrm flipH="1">
            <a:off x="9550440" y="6324839"/>
            <a:ext cx="52632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1" name="Shape 371"/>
          <p:cNvSpPr/>
          <p:nvPr/>
        </p:nvSpPr>
        <p:spPr>
          <a:xfrm>
            <a:off x="914519" y="4953360"/>
            <a:ext cx="3656521" cy="6485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b="1">
                <a:solidFill>
                  <a:srgbClr val="FFCC00"/>
                </a:solidFill>
              </a:defRPr>
            </a:lvl1pPr>
          </a:lstStyle>
          <a:p>
            <a:r>
              <a:rPr dirty="0"/>
              <a:t>A:  </a:t>
            </a:r>
            <a:r>
              <a:rPr lang="en-US" b="0" dirty="0" smtClean="0"/>
              <a:t>decentralised architectural</a:t>
            </a:r>
          </a:p>
          <a:p>
            <a:r>
              <a:rPr lang="en-US" b="0" dirty="0" smtClean="0"/>
              <a:t>design</a:t>
            </a:r>
            <a:endParaRPr dirty="0"/>
          </a:p>
        </p:txBody>
      </p:sp>
      <p:sp>
        <p:nvSpPr>
          <p:cNvPr id="372" name="Shape 372"/>
          <p:cNvSpPr/>
          <p:nvPr/>
        </p:nvSpPr>
        <p:spPr>
          <a:xfrm>
            <a:off x="249839" y="5863320"/>
            <a:ext cx="4266002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B05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3" name="Shape 373"/>
          <p:cNvSpPr/>
          <p:nvPr/>
        </p:nvSpPr>
        <p:spPr>
          <a:xfrm>
            <a:off x="914520" y="6096239"/>
            <a:ext cx="3305880" cy="371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b="1">
                <a:solidFill>
                  <a:srgbClr val="FFCC00"/>
                </a:solidFill>
              </a:defRPr>
            </a:lvl1pPr>
          </a:lstStyle>
          <a:p>
            <a:r>
              <a:rPr dirty="0"/>
              <a:t>C:  </a:t>
            </a:r>
            <a:r>
              <a:rPr lang="en-US" dirty="0" smtClean="0"/>
              <a:t>Not regulated</a:t>
            </a:r>
            <a:endParaRPr dirty="0"/>
          </a:p>
        </p:txBody>
      </p:sp>
      <p:sp>
        <p:nvSpPr>
          <p:cNvPr id="374" name="Shape 374"/>
          <p:cNvSpPr/>
          <p:nvPr/>
        </p:nvSpPr>
        <p:spPr>
          <a:xfrm>
            <a:off x="6185579" y="4961467"/>
            <a:ext cx="2894761" cy="371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b="1">
                <a:solidFill>
                  <a:srgbClr val="FFCC00"/>
                </a:solidFill>
              </a:defRPr>
            </a:lvl1pPr>
          </a:lstStyle>
          <a:p>
            <a:r>
              <a:rPr dirty="0"/>
              <a:t>B:  </a:t>
            </a:r>
            <a:r>
              <a:rPr lang="en-US" dirty="0" smtClean="0"/>
              <a:t>unlimited resources</a:t>
            </a:r>
            <a:endParaRPr dirty="0"/>
          </a:p>
        </p:txBody>
      </p:sp>
      <p:sp>
        <p:nvSpPr>
          <p:cNvPr id="375" name="Shape 375"/>
          <p:cNvSpPr/>
          <p:nvPr/>
        </p:nvSpPr>
        <p:spPr>
          <a:xfrm>
            <a:off x="6127440" y="6096239"/>
            <a:ext cx="2970721" cy="6485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b="1">
                <a:solidFill>
                  <a:srgbClr val="FFCC00"/>
                </a:solidFill>
              </a:defRPr>
            </a:lvl1pPr>
          </a:lstStyle>
          <a:p>
            <a:r>
              <a:rPr dirty="0"/>
              <a:t>D:  </a:t>
            </a:r>
            <a:r>
              <a:rPr lang="en-US" dirty="0" smtClean="0"/>
              <a:t>Code on top of </a:t>
            </a:r>
          </a:p>
          <a:p>
            <a:r>
              <a:rPr lang="en-US" dirty="0"/>
              <a:t>t</a:t>
            </a:r>
            <a:r>
              <a:rPr lang="en-US" dirty="0" smtClean="0"/>
              <a:t>he laws</a:t>
            </a:r>
            <a:endParaRPr dirty="0"/>
          </a:p>
        </p:txBody>
      </p:sp>
      <p:sp>
        <p:nvSpPr>
          <p:cNvPr id="376" name="Shape 376"/>
          <p:cNvSpPr/>
          <p:nvPr/>
        </p:nvSpPr>
        <p:spPr>
          <a:xfrm>
            <a:off x="838438" y="1679401"/>
            <a:ext cx="8975162" cy="586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6799" tIns="46799" rIns="46799" bIns="46799">
            <a:spAutoFit/>
          </a:bodyPr>
          <a:lstStyle>
            <a:lvl1pPr algn="ctr">
              <a:defRPr sz="3600" b="1">
                <a:solidFill>
                  <a:srgbClr val="FFFFFF"/>
                </a:solidFill>
              </a:defRPr>
            </a:lvl1pPr>
          </a:lstStyle>
          <a:p>
            <a:pPr algn="l"/>
            <a:r>
              <a:rPr lang="en-US" sz="3200" b="0" dirty="0" smtClean="0"/>
              <a:t>Which </a:t>
            </a:r>
            <a:r>
              <a:rPr lang="en-US" sz="3200" b="0" smtClean="0"/>
              <a:t>is NOT correct </a:t>
            </a:r>
            <a:r>
              <a:rPr lang="en-US" sz="3200" b="0" dirty="0" smtClean="0"/>
              <a:t>on Internet Specifics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98960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  <p:sndAc>
          <p:stSnd>
            <p:snd r:embed="rId2" name="stufe_2.mp3"/>
          </p:stSnd>
        </p:sndAc>
      </p:transition>
    </mc:Choice>
    <mc:Fallback xmlns="">
      <p:transition>
        <p:cut/>
        <p:sndAc>
          <p:stSnd>
            <p:snd r:embed="rId8" name="stufe_2.mp3"/>
          </p:stSnd>
        </p:sndAc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tufe_2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auswahlrunde_antwort_a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auswahlrunde_antwort_b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auswahlrunde_antwort_c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auswahlrunde_antwort_d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auswahlrunde_ergebnisse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1" grpId="0" animBg="1" advAuto="0"/>
      <p:bldP spid="372" grpId="0" animBg="1" advAuto="0"/>
      <p:bldP spid="373" grpId="0" animBg="1" advAuto="0"/>
      <p:bldP spid="374" grpId="0" animBg="1" advAuto="0"/>
      <p:bldP spid="375" grpId="0" animBg="1" advAuto="0"/>
      <p:bldP spid="37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"/>
            <a:ext cx="10071100" cy="7513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9744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/>
          <p:nvPr/>
        </p:nvSpPr>
        <p:spPr>
          <a:xfrm>
            <a:off x="-1" y="4382280"/>
            <a:ext cx="10075682" cy="3127681"/>
          </a:xfrm>
          <a:prstGeom prst="rect">
            <a:avLst/>
          </a:prstGeom>
          <a:gradFill>
            <a:gsLst>
              <a:gs pos="0">
                <a:srgbClr val="808080"/>
              </a:gs>
              <a:gs pos="100000">
                <a:srgbClr val="292929"/>
              </a:gs>
            </a:gsLst>
            <a:path path="circle">
              <a:fillToRect l="37721" t="-19636" r="62278" b="119636"/>
            </a:path>
          </a:gra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55" name="Shape 255"/>
          <p:cNvSpPr/>
          <p:nvPr/>
        </p:nvSpPr>
        <p:spPr>
          <a:xfrm>
            <a:off x="228599" y="4800960"/>
            <a:ext cx="4266002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56" name="Shape 256"/>
          <p:cNvSpPr/>
          <p:nvPr/>
        </p:nvSpPr>
        <p:spPr>
          <a:xfrm>
            <a:off x="5332319" y="4800960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57" name="Shape 257"/>
          <p:cNvSpPr/>
          <p:nvPr/>
        </p:nvSpPr>
        <p:spPr>
          <a:xfrm>
            <a:off x="228599" y="5867639"/>
            <a:ext cx="4266002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58" name="Shape 258"/>
          <p:cNvSpPr/>
          <p:nvPr/>
        </p:nvSpPr>
        <p:spPr>
          <a:xfrm>
            <a:off x="5332319" y="5867639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59" name="Shape 259"/>
          <p:cNvSpPr/>
          <p:nvPr/>
        </p:nvSpPr>
        <p:spPr>
          <a:xfrm flipH="1">
            <a:off x="28079" y="5258160"/>
            <a:ext cx="22860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0" name="Shape 260"/>
          <p:cNvSpPr/>
          <p:nvPr/>
        </p:nvSpPr>
        <p:spPr>
          <a:xfrm flipH="1">
            <a:off x="37799" y="6324839"/>
            <a:ext cx="22860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1" name="Shape 261"/>
          <p:cNvSpPr/>
          <p:nvPr/>
        </p:nvSpPr>
        <p:spPr>
          <a:xfrm flipH="1">
            <a:off x="4466880" y="6324839"/>
            <a:ext cx="86544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2" name="Shape 262"/>
          <p:cNvSpPr/>
          <p:nvPr/>
        </p:nvSpPr>
        <p:spPr>
          <a:xfrm flipH="1">
            <a:off x="4447799" y="5258160"/>
            <a:ext cx="88452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3" name="Shape 263"/>
          <p:cNvSpPr/>
          <p:nvPr/>
        </p:nvSpPr>
        <p:spPr>
          <a:xfrm flipH="1">
            <a:off x="9599400" y="5258160"/>
            <a:ext cx="47736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4" name="Shape 264"/>
          <p:cNvSpPr/>
          <p:nvPr/>
        </p:nvSpPr>
        <p:spPr>
          <a:xfrm flipH="1">
            <a:off x="9550440" y="6324839"/>
            <a:ext cx="52632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5" name="Shape 265"/>
          <p:cNvSpPr/>
          <p:nvPr/>
        </p:nvSpPr>
        <p:spPr>
          <a:xfrm>
            <a:off x="914520" y="5029560"/>
            <a:ext cx="3656521" cy="371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b="1">
                <a:solidFill>
                  <a:srgbClr val="FFCC00"/>
                </a:solidFill>
              </a:defRPr>
            </a:lvl1pPr>
          </a:lstStyle>
          <a:p>
            <a:r>
              <a:rPr dirty="0"/>
              <a:t>A:  </a:t>
            </a:r>
            <a:r>
              <a:rPr lang="en-US" dirty="0" smtClean="0"/>
              <a:t>Naughty</a:t>
            </a:r>
            <a:endParaRPr dirty="0"/>
          </a:p>
        </p:txBody>
      </p:sp>
      <p:sp>
        <p:nvSpPr>
          <p:cNvPr id="266" name="Shape 266"/>
          <p:cNvSpPr/>
          <p:nvPr/>
        </p:nvSpPr>
        <p:spPr>
          <a:xfrm>
            <a:off x="914520" y="6014539"/>
            <a:ext cx="3305880" cy="371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b="1">
                <a:solidFill>
                  <a:srgbClr val="FFCC00"/>
                </a:solidFill>
              </a:defRPr>
            </a:lvl1pPr>
          </a:lstStyle>
          <a:p>
            <a:r>
              <a:rPr dirty="0"/>
              <a:t>C:  </a:t>
            </a:r>
            <a:r>
              <a:rPr lang="en-US" dirty="0" smtClean="0"/>
              <a:t>Internet scammers</a:t>
            </a:r>
            <a:endParaRPr dirty="0"/>
          </a:p>
        </p:txBody>
      </p:sp>
      <p:sp>
        <p:nvSpPr>
          <p:cNvPr id="267" name="Shape 267"/>
          <p:cNvSpPr/>
          <p:nvPr/>
        </p:nvSpPr>
        <p:spPr>
          <a:xfrm>
            <a:off x="6093598" y="5035671"/>
            <a:ext cx="3218278" cy="371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b="1">
                <a:solidFill>
                  <a:srgbClr val="FFCC00"/>
                </a:solidFill>
              </a:defRPr>
            </a:lvl1pPr>
          </a:lstStyle>
          <a:p>
            <a:r>
              <a:rPr dirty="0"/>
              <a:t>B:  </a:t>
            </a:r>
            <a:r>
              <a:rPr lang="en-US" dirty="0" smtClean="0"/>
              <a:t>Data breachers</a:t>
            </a:r>
            <a:endParaRPr dirty="0"/>
          </a:p>
        </p:txBody>
      </p:sp>
      <p:sp>
        <p:nvSpPr>
          <p:cNvPr id="268" name="Shape 268"/>
          <p:cNvSpPr/>
          <p:nvPr/>
        </p:nvSpPr>
        <p:spPr>
          <a:xfrm>
            <a:off x="5289839" y="5868899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B05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9" name="Shape 269"/>
          <p:cNvSpPr/>
          <p:nvPr/>
        </p:nvSpPr>
        <p:spPr>
          <a:xfrm>
            <a:off x="6093598" y="6132961"/>
            <a:ext cx="2970721" cy="371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b="1">
                <a:solidFill>
                  <a:srgbClr val="FFCC00"/>
                </a:solidFill>
              </a:defRPr>
            </a:lvl1pPr>
          </a:lstStyle>
          <a:p>
            <a:r>
              <a:rPr dirty="0"/>
              <a:t>D:  </a:t>
            </a:r>
            <a:r>
              <a:rPr lang="en-US" dirty="0" smtClean="0"/>
              <a:t>Phishing</a:t>
            </a:r>
            <a:endParaRPr dirty="0"/>
          </a:p>
        </p:txBody>
      </p:sp>
      <p:sp>
        <p:nvSpPr>
          <p:cNvPr id="270" name="Shape 270"/>
          <p:cNvSpPr/>
          <p:nvPr/>
        </p:nvSpPr>
        <p:spPr>
          <a:xfrm>
            <a:off x="685799" y="359185"/>
            <a:ext cx="9092382" cy="19411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6799" tIns="46799" rIns="46799" bIns="46799">
            <a:spAutoFit/>
          </a:bodyPr>
          <a:lstStyle>
            <a:lvl1pPr algn="ctr">
              <a:defRPr sz="4000" b="1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When scam users try to get a hold of your account and password information: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293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  <p:sndAc>
          <p:stSnd>
            <p:snd r:embed="rId2" name="auswahlrunde_start.mp3"/>
          </p:stSnd>
        </p:sndAc>
      </p:transition>
    </mc:Choice>
    <mc:Fallback xmlns="">
      <p:transition>
        <p:cut/>
        <p:sndAc>
          <p:stSnd>
            <p:snd r:embed="rId9" name="auswahlrunde_start.mp3"/>
          </p:stSnd>
        </p:sndAc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tufe_2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auswahlrunde_antwort_a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auswahlrunde_antwort_b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auswahlrunde_antwort_c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auswahlrunde_antwort_d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auswahlrunde_ergebnisse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5" grpId="0" animBg="1" advAuto="0"/>
      <p:bldP spid="266" grpId="0" animBg="1" advAuto="0"/>
      <p:bldP spid="267" grpId="0" animBg="1" advAuto="0"/>
      <p:bldP spid="268" grpId="0" animBg="1" advAuto="0"/>
      <p:bldP spid="269" grpId="0" animBg="1" advAuto="0"/>
      <p:bldP spid="27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/>
          <p:nvPr/>
        </p:nvSpPr>
        <p:spPr>
          <a:xfrm>
            <a:off x="671019" y="480060"/>
            <a:ext cx="8505016" cy="3986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000">
                <a:solidFill>
                  <a:srgbClr val="FFFFFF"/>
                </a:solidFill>
              </a:defRPr>
            </a:pPr>
            <a:endParaRPr lang="en-US" dirty="0"/>
          </a:p>
        </p:txBody>
      </p:sp>
      <p:pic>
        <p:nvPicPr>
          <p:cNvPr id="1026" name="Picture 2" descr="hishing-áá¡ á¡á£á áááá¡ á¨ááááá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019" y="1112520"/>
            <a:ext cx="8572500" cy="481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/>
          <p:nvPr/>
        </p:nvSpPr>
        <p:spPr>
          <a:xfrm>
            <a:off x="-1" y="4382280"/>
            <a:ext cx="10075682" cy="3127681"/>
          </a:xfrm>
          <a:prstGeom prst="rect">
            <a:avLst/>
          </a:prstGeom>
          <a:gradFill>
            <a:gsLst>
              <a:gs pos="0">
                <a:srgbClr val="808080"/>
              </a:gs>
              <a:gs pos="100000">
                <a:srgbClr val="292929"/>
              </a:gs>
            </a:gsLst>
            <a:path path="circle">
              <a:fillToRect l="37721" t="-19636" r="62278" b="119636"/>
            </a:path>
          </a:gra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6" name="Shape 296"/>
          <p:cNvSpPr/>
          <p:nvPr/>
        </p:nvSpPr>
        <p:spPr>
          <a:xfrm>
            <a:off x="228599" y="4800960"/>
            <a:ext cx="4266002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7" name="Shape 297"/>
          <p:cNvSpPr/>
          <p:nvPr/>
        </p:nvSpPr>
        <p:spPr>
          <a:xfrm>
            <a:off x="5332319" y="4800960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8" name="Shape 298"/>
          <p:cNvSpPr/>
          <p:nvPr/>
        </p:nvSpPr>
        <p:spPr>
          <a:xfrm>
            <a:off x="228599" y="5867639"/>
            <a:ext cx="4266002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9" name="Shape 299"/>
          <p:cNvSpPr/>
          <p:nvPr/>
        </p:nvSpPr>
        <p:spPr>
          <a:xfrm>
            <a:off x="5332319" y="5867639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000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0" name="Shape 300"/>
          <p:cNvSpPr/>
          <p:nvPr/>
        </p:nvSpPr>
        <p:spPr>
          <a:xfrm flipH="1">
            <a:off x="28079" y="5258160"/>
            <a:ext cx="22860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1" name="Shape 301"/>
          <p:cNvSpPr/>
          <p:nvPr/>
        </p:nvSpPr>
        <p:spPr>
          <a:xfrm flipH="1">
            <a:off x="37799" y="6324839"/>
            <a:ext cx="22860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2" name="Shape 302"/>
          <p:cNvSpPr/>
          <p:nvPr/>
        </p:nvSpPr>
        <p:spPr>
          <a:xfrm flipH="1">
            <a:off x="4466880" y="6324839"/>
            <a:ext cx="86544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3" name="Shape 303"/>
          <p:cNvSpPr/>
          <p:nvPr/>
        </p:nvSpPr>
        <p:spPr>
          <a:xfrm flipH="1">
            <a:off x="4447799" y="5258160"/>
            <a:ext cx="88452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4" name="Shape 304"/>
          <p:cNvSpPr/>
          <p:nvPr/>
        </p:nvSpPr>
        <p:spPr>
          <a:xfrm flipH="1">
            <a:off x="9599400" y="5258160"/>
            <a:ext cx="47736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5" name="Shape 305"/>
          <p:cNvSpPr/>
          <p:nvPr/>
        </p:nvSpPr>
        <p:spPr>
          <a:xfrm flipH="1">
            <a:off x="9550440" y="6324839"/>
            <a:ext cx="526321" cy="1"/>
          </a:xfrm>
          <a:prstGeom prst="line">
            <a:avLst/>
          </a:prstGeom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6" name="Shape 306"/>
          <p:cNvSpPr/>
          <p:nvPr/>
        </p:nvSpPr>
        <p:spPr>
          <a:xfrm>
            <a:off x="5340653" y="4789620"/>
            <a:ext cx="4266001" cy="9133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4320" y="0"/>
                </a:lnTo>
                <a:lnTo>
                  <a:pt x="17280" y="0"/>
                </a:lnTo>
                <a:lnTo>
                  <a:pt x="21600" y="10800"/>
                </a:lnTo>
                <a:lnTo>
                  <a:pt x="17280" y="21600"/>
                </a:lnTo>
                <a:lnTo>
                  <a:pt x="4320" y="21600"/>
                </a:lnTo>
                <a:close/>
              </a:path>
            </a:pathLst>
          </a:custGeom>
          <a:solidFill>
            <a:srgbClr val="00B050"/>
          </a:solidFill>
          <a:ln w="57240">
            <a:solidFill>
              <a:srgbClr val="3399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7" name="Shape 307"/>
          <p:cNvSpPr/>
          <p:nvPr/>
        </p:nvSpPr>
        <p:spPr>
          <a:xfrm>
            <a:off x="935915" y="4947949"/>
            <a:ext cx="3656520" cy="10178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>
              <a:defRPr sz="2000" b="1">
                <a:solidFill>
                  <a:srgbClr val="FFCC00"/>
                </a:solidFill>
              </a:defRPr>
            </a:lvl1pPr>
          </a:lstStyle>
          <a:p>
            <a:r>
              <a:rPr dirty="0"/>
              <a:t>A</a:t>
            </a:r>
            <a:r>
              <a:rPr/>
              <a:t>: </a:t>
            </a:r>
            <a:r>
              <a:rPr lang="en-US" b="0" smtClean="0"/>
              <a:t>stuff  that can be bought </a:t>
            </a:r>
            <a:br>
              <a:rPr lang="en-US" b="0" smtClean="0"/>
            </a:br>
            <a:r>
              <a:rPr lang="en-US" b="0" smtClean="0"/>
              <a:t>on </a:t>
            </a:r>
            <a:r>
              <a:rPr lang="en-US" b="0" dirty="0"/>
              <a:t>the darkweb;</a:t>
            </a:r>
          </a:p>
          <a:p>
            <a:endParaRPr dirty="0"/>
          </a:p>
        </p:txBody>
      </p:sp>
      <p:sp>
        <p:nvSpPr>
          <p:cNvPr id="308" name="Shape 308"/>
          <p:cNvSpPr/>
          <p:nvPr/>
        </p:nvSpPr>
        <p:spPr>
          <a:xfrm>
            <a:off x="856615" y="5945269"/>
            <a:ext cx="3305881" cy="7100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/>
          <a:p>
            <a:pPr>
              <a:defRPr sz="2000" b="1">
                <a:solidFill>
                  <a:srgbClr val="FFCC00"/>
                </a:solidFill>
              </a:defRPr>
            </a:pPr>
            <a:r>
              <a:rPr dirty="0"/>
              <a:t>C</a:t>
            </a:r>
            <a:r>
              <a:rPr/>
              <a:t>: </a:t>
            </a:r>
            <a:r>
              <a:rPr lang="en-US" sz="2000"/>
              <a:t>Artificial intelligence not involving humans</a:t>
            </a:r>
            <a:endParaRPr dirty="0"/>
          </a:p>
        </p:txBody>
      </p:sp>
      <p:sp>
        <p:nvSpPr>
          <p:cNvPr id="309" name="Shape 309"/>
          <p:cNvSpPr/>
          <p:nvPr/>
        </p:nvSpPr>
        <p:spPr>
          <a:xfrm>
            <a:off x="6075476" y="4908923"/>
            <a:ext cx="3197808" cy="833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/>
          <a:p>
            <a:pPr>
              <a:defRPr sz="2000" b="1">
                <a:solidFill>
                  <a:srgbClr val="FFCC00"/>
                </a:solidFill>
              </a:defRPr>
            </a:pPr>
            <a:r>
              <a:rPr sz="1600" dirty="0"/>
              <a:t>B:  </a:t>
            </a:r>
            <a:r>
              <a:rPr lang="en-US" sz="1600" dirty="0" smtClean="0"/>
              <a:t>Making </a:t>
            </a:r>
            <a:r>
              <a:rPr lang="en-US" sz="1600" dirty="0"/>
              <a:t>traditionally dumb physical devices and everyday objects </a:t>
            </a:r>
            <a:r>
              <a:rPr lang="en-US" sz="1600" dirty="0" smtClean="0"/>
              <a:t>smart</a:t>
            </a:r>
            <a:endParaRPr sz="1600" dirty="0"/>
          </a:p>
        </p:txBody>
      </p:sp>
      <p:sp>
        <p:nvSpPr>
          <p:cNvPr id="310" name="Shape 310"/>
          <p:cNvSpPr/>
          <p:nvPr/>
        </p:nvSpPr>
        <p:spPr>
          <a:xfrm>
            <a:off x="5939622" y="6130068"/>
            <a:ext cx="3398301" cy="402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/>
          <a:p>
            <a:pPr>
              <a:defRPr sz="2000" b="1">
                <a:solidFill>
                  <a:srgbClr val="FFCC00"/>
                </a:solidFill>
              </a:defRPr>
            </a:pPr>
            <a:endParaRPr dirty="0"/>
          </a:p>
        </p:txBody>
      </p:sp>
      <p:sp>
        <p:nvSpPr>
          <p:cNvPr id="311" name="Shape 311"/>
          <p:cNvSpPr/>
          <p:nvPr/>
        </p:nvSpPr>
        <p:spPr>
          <a:xfrm>
            <a:off x="685799" y="707894"/>
            <a:ext cx="8822882" cy="25567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 algn="ctr">
              <a:defRPr sz="4000" b="1">
                <a:solidFill>
                  <a:srgbClr val="FFFFFF"/>
                </a:solidFill>
              </a:defRPr>
            </a:lvl1pPr>
          </a:lstStyle>
          <a:p>
            <a:r>
              <a:rPr lang="en-US" b="0" dirty="0"/>
              <a:t>What things are in the internet of things?</a:t>
            </a:r>
            <a:endParaRPr lang="en-US" b="0" dirty="0"/>
          </a:p>
          <a:p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sp>
        <p:nvSpPr>
          <p:cNvPr id="19" name="Shape 308"/>
          <p:cNvSpPr/>
          <p:nvPr/>
        </p:nvSpPr>
        <p:spPr>
          <a:xfrm>
            <a:off x="6138300" y="6131138"/>
            <a:ext cx="3305881" cy="402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/>
          <a:p>
            <a:pPr>
              <a:defRPr sz="2000" b="1">
                <a:solidFill>
                  <a:srgbClr val="FFCC00"/>
                </a:solidFill>
              </a:defRPr>
            </a:pPr>
            <a:r>
              <a:rPr lang="en-US" dirty="0" smtClean="0"/>
              <a:t>D. </a:t>
            </a:r>
            <a:r>
              <a:rPr lang="en-US" sz="2000" dirty="0"/>
              <a:t>Solidified </a:t>
            </a:r>
            <a:r>
              <a:rPr lang="en-US" sz="2000" dirty="0" err="1"/>
              <a:t>wifi</a:t>
            </a:r>
            <a:r>
              <a:rPr lang="en-US" sz="2000" dirty="0"/>
              <a:t> waves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  <p:sndAc>
          <p:stSnd>
            <p:snd r:embed="rId2" name="stufe_1.mp3"/>
          </p:stSnd>
        </p:sndAc>
      </p:transition>
    </mc:Choice>
    <mc:Fallback xmlns="">
      <p:transition>
        <p:cut/>
        <p:sndAc>
          <p:stSnd>
            <p:snd r:embed="rId9" name="stufe_1.mp3"/>
          </p:stSnd>
        </p:sndAc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stufe_2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auswahlrunde_antwort_a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auswahlrunde_antwort_b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auswahlrunde_antwort_c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auswahlrunde_antwort_d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auswahlrunde_ergebnisse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auswahlrunde_antwort_c.mp3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6" grpId="5" animBg="1" advAuto="0"/>
      <p:bldP spid="307" grpId="1" animBg="1" advAuto="0"/>
      <p:bldP spid="308" grpId="3" animBg="1" advAuto="0"/>
      <p:bldP spid="309" grpId="2" animBg="1" advAuto="0"/>
      <p:bldP spid="310" grpId="4" animBg="1" advAuto="0"/>
      <p:bldP spid="311" grpId="0" animBg="1"/>
      <p:bldP spid="19" grpId="0" animBg="1" advAuto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915</TotalTime>
  <Words>353</Words>
  <Application>Microsoft Macintosh PowerPoint</Application>
  <PresentationFormat>Custom</PresentationFormat>
  <Paragraphs>64</Paragraphs>
  <Slides>21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Helvetica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67</cp:revision>
  <dcterms:modified xsi:type="dcterms:W3CDTF">2018-12-03T12:45:56Z</dcterms:modified>
</cp:coreProperties>
</file>